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89" r:id="rId5"/>
    <p:sldMasterId id="2147483776" r:id="rId6"/>
  </p:sldMasterIdLst>
  <p:notesMasterIdLst>
    <p:notesMasterId r:id="rId15"/>
  </p:notesMasterIdLst>
  <p:sldIdLst>
    <p:sldId id="533" r:id="rId7"/>
    <p:sldId id="536" r:id="rId8"/>
    <p:sldId id="526" r:id="rId9"/>
    <p:sldId id="531" r:id="rId10"/>
    <p:sldId id="537" r:id="rId11"/>
    <p:sldId id="538" r:id="rId12"/>
    <p:sldId id="530" r:id="rId13"/>
    <p:sldId id="262" r:id="rId14"/>
  </p:sldIdLst>
  <p:sldSz cx="9144000" cy="6858000" type="screen4x3"/>
  <p:notesSz cx="6797675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havesh Singhal (DNHA)" initials="BS(" lastIdx="2" clrIdx="0">
    <p:extLst>
      <p:ext uri="{19B8F6BF-5375-455C-9EA6-DF929625EA0E}">
        <p15:presenceInfo xmlns:p15="http://schemas.microsoft.com/office/powerpoint/2012/main" userId="Bhavesh Singhal (DNHA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990033"/>
    <a:srgbClr val="FF00FF"/>
    <a:srgbClr val="C6513A"/>
    <a:srgbClr val="FFFFCC"/>
    <a:srgbClr val="CCECFF"/>
    <a:srgbClr val="99CCFF"/>
    <a:srgbClr val="FFFFFF"/>
    <a:srgbClr val="00FF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93" autoAdjust="0"/>
    <p:restoredTop sz="94364" autoAdjust="0"/>
  </p:normalViewPr>
  <p:slideViewPr>
    <p:cSldViewPr snapToGrid="0">
      <p:cViewPr varScale="1">
        <p:scale>
          <a:sx n="106" d="100"/>
          <a:sy n="106" d="100"/>
        </p:scale>
        <p:origin x="492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5348"/>
          </a:xfrm>
          <a:prstGeom prst="rect">
            <a:avLst/>
          </a:prstGeom>
        </p:spPr>
        <p:txBody>
          <a:bodyPr vert="horz" lIns="95222" tIns="47611" rIns="95222" bIns="47611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6" y="0"/>
            <a:ext cx="2945659" cy="495348"/>
          </a:xfrm>
          <a:prstGeom prst="rect">
            <a:avLst/>
          </a:prstGeom>
        </p:spPr>
        <p:txBody>
          <a:bodyPr vert="horz" lIns="95222" tIns="47611" rIns="95222" bIns="47611" rtlCol="0"/>
          <a:lstStyle>
            <a:lvl1pPr algn="r">
              <a:defRPr sz="1200"/>
            </a:lvl1pPr>
          </a:lstStyle>
          <a:p>
            <a:fld id="{E5F7A551-30E2-4A8F-8BC2-B114648EB212}" type="datetimeFigureOut">
              <a:rPr lang="en-IN" smtClean="0"/>
              <a:t>01-08-2023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6338" y="1233488"/>
            <a:ext cx="4445000" cy="3333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222" tIns="47611" rIns="95222" bIns="47611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51221"/>
            <a:ext cx="5438140" cy="3887361"/>
          </a:xfrm>
          <a:prstGeom prst="rect">
            <a:avLst/>
          </a:prstGeom>
        </p:spPr>
        <p:txBody>
          <a:bodyPr vert="horz" lIns="95222" tIns="47611" rIns="95222" bIns="47611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377319"/>
            <a:ext cx="2945659" cy="495347"/>
          </a:xfrm>
          <a:prstGeom prst="rect">
            <a:avLst/>
          </a:prstGeom>
        </p:spPr>
        <p:txBody>
          <a:bodyPr vert="horz" lIns="95222" tIns="47611" rIns="95222" bIns="47611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6" y="9377319"/>
            <a:ext cx="2945659" cy="495347"/>
          </a:xfrm>
          <a:prstGeom prst="rect">
            <a:avLst/>
          </a:prstGeom>
        </p:spPr>
        <p:txBody>
          <a:bodyPr vert="horz" lIns="95222" tIns="47611" rIns="95222" bIns="47611" rtlCol="0" anchor="b"/>
          <a:lstStyle>
            <a:lvl1pPr algn="r">
              <a:defRPr sz="1200"/>
            </a:lvl1pPr>
          </a:lstStyle>
          <a:p>
            <a:fld id="{0868476A-4341-48B7-9D36-CF57423989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1023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02_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03"/>
            <a:ext cx="9216000" cy="690560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-36000" y="2482101"/>
            <a:ext cx="4608001" cy="1270006"/>
          </a:xfrm>
          <a:prstGeom prst="rect">
            <a:avLst/>
          </a:prstGeom>
        </p:spPr>
        <p:txBody>
          <a:bodyPr wrap="square" lIns="468000" tIns="0" rIns="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en-US" altLang="ja-JP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-35999" y="4146537"/>
            <a:ext cx="4608000" cy="368990"/>
          </a:xfrm>
          <a:prstGeom prst="rect">
            <a:avLst/>
          </a:prstGeom>
        </p:spPr>
        <p:txBody>
          <a:bodyPr wrap="square" lIns="468000" tIns="0" rIns="0" bIns="0" anchor="b">
            <a:noAutofit/>
          </a:bodyPr>
          <a:lstStyle>
            <a:lvl1pPr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en-US" altLang="ja-JP"/>
              <a:t>Click to edit Master subtitle style</a:t>
            </a:r>
            <a:endParaRPr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/>
          </p:nvPr>
        </p:nvSpPr>
        <p:spPr>
          <a:xfrm>
            <a:off x="-35999" y="4657993"/>
            <a:ext cx="4608000" cy="1214592"/>
          </a:xfrm>
          <a:prstGeom prst="rect">
            <a:avLst/>
          </a:prstGeom>
        </p:spPr>
        <p:txBody>
          <a:bodyPr lIns="468000" tIns="0" rIns="0" bIns="0" anchor="t">
            <a:noAutofit/>
          </a:bodyPr>
          <a:lstStyle>
            <a:lvl1pPr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2285" y="453621"/>
            <a:ext cx="2266290" cy="86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62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アジェン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 wrap="square" rIns="1080000"/>
          <a:lstStyle>
            <a:lvl1pPr>
              <a:defRPr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554CA-2BEA-3E4B-997B-FC51848F792A}" type="slidenum">
              <a:rPr kumimoji="0" lang="ja-JP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Verdana" panose="020B0604030504040204" pitchFamily="34" charset="0"/>
                <a:ea typeface="Meiryo U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ja-JP" sz="1300" b="0" i="0" u="none" strike="noStrike" kern="1200" cap="none" spc="0" normalizeH="0" baseline="0" noProof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kumimoji="0" lang="ja-JP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828282"/>
              </a:solidFill>
              <a:effectLst/>
              <a:uLnTx/>
              <a:uFillTx/>
              <a:latin typeface="Verdana" panose="020B0604030504040204" pitchFamily="34" charset="0"/>
              <a:ea typeface="Meiryo UI"/>
            </a:endParaRP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827234"/>
            <a:ext cx="9144000" cy="5215171"/>
          </a:xfrm>
          <a:prstGeom prst="rect">
            <a:avLst/>
          </a:prstGeom>
        </p:spPr>
        <p:txBody>
          <a:bodyPr lIns="360000" tIns="360000" rIns="360000"/>
          <a:lstStyle>
            <a:lvl1pPr marL="288000" indent="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  <a:defRPr sz="3400"/>
            </a:lvl1pPr>
            <a:lvl2pPr marL="971550" indent="-514350">
              <a:buFont typeface="+mj-lt"/>
              <a:buAutoNum type="arabicPeriod"/>
              <a:defRPr sz="3400"/>
            </a:lvl2pPr>
            <a:lvl3pPr marL="1594350" indent="-514350">
              <a:buFont typeface="+mj-lt"/>
              <a:buAutoNum type="arabicPeriod"/>
              <a:defRPr sz="3400"/>
            </a:lvl3pPr>
            <a:lvl4pPr marL="2134350" indent="-514350">
              <a:buFont typeface="+mj-lt"/>
              <a:buAutoNum type="arabicPeriod"/>
              <a:defRPr sz="3400"/>
            </a:lvl4pPr>
            <a:lvl5pPr marL="2494350" indent="-514350">
              <a:buFont typeface="+mj-lt"/>
              <a:buAutoNum type="arabicPeriod"/>
              <a:defRPr sz="3400"/>
            </a:lvl5pPr>
          </a:lstStyle>
          <a:p>
            <a:pPr lvl="0"/>
            <a:r>
              <a:rPr kumimoji="1" lang="ja-JP" altLang="en-US"/>
              <a:t>クリックしてアジェンダを記入 </a:t>
            </a:r>
            <a:r>
              <a:rPr kumimoji="1" lang="en-US" altLang="ja-JP"/>
              <a:t>34pt</a:t>
            </a:r>
            <a:r>
              <a:rPr kumimoji="1" lang="ja-JP" altLang="en-US"/>
              <a:t>推奨</a:t>
            </a:r>
          </a:p>
        </p:txBody>
      </p:sp>
    </p:spTree>
    <p:extLst>
      <p:ext uri="{BB962C8B-B14F-4D97-AF65-F5344CB8AC3E}">
        <p14:creationId xmlns:p14="http://schemas.microsoft.com/office/powerpoint/2010/main" val="346551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/>
          <p:cNvSpPr>
            <a:spLocks noGrp="1"/>
          </p:cNvSpPr>
          <p:nvPr>
            <p:ph type="body" sz="quarter" idx="11" hasCustomPrompt="1"/>
          </p:nvPr>
        </p:nvSpPr>
        <p:spPr>
          <a:xfrm>
            <a:off x="-36000" y="0"/>
            <a:ext cx="9216000" cy="1186023"/>
          </a:xfrm>
          <a:prstGeom prst="rect">
            <a:avLst/>
          </a:prstGeom>
        </p:spPr>
        <p:txBody>
          <a:bodyPr wrap="square" lIns="288000" rIns="360000">
            <a:noAutofit/>
          </a:bodyPr>
          <a:lstStyle>
            <a:lvl1pPr>
              <a:defRPr sz="7100" b="1" i="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Verdana" charset="0"/>
              </a:defRPr>
            </a:lvl1pPr>
          </a:lstStyle>
          <a:p>
            <a:pPr lvl="0"/>
            <a:r>
              <a:rPr kumimoji="1" lang="en-US" altLang="ja-JP" dirty="0"/>
              <a:t>1.</a:t>
            </a:r>
            <a:r>
              <a:rPr kumimoji="1" lang="ja-JP" altLang="en-US" dirty="0"/>
              <a:t>扉</a:t>
            </a:r>
            <a:r>
              <a:rPr kumimoji="1" lang="en-US" altLang="ja-JP" dirty="0"/>
              <a:t>No.</a:t>
            </a:r>
            <a:r>
              <a:rPr kumimoji="1" lang="ja-JP" altLang="en-US" dirty="0"/>
              <a:t>記載</a:t>
            </a:r>
            <a:r>
              <a:rPr kumimoji="1" lang="en-US" altLang="ja-JP" dirty="0"/>
              <a:t>71pt</a:t>
            </a:r>
            <a:endParaRPr kumimoji="1" lang="ja-JP" alt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>
          <a:xfrm>
            <a:off x="-36000" y="1157813"/>
            <a:ext cx="9216000" cy="1254566"/>
          </a:xfrm>
        </p:spPr>
        <p:txBody>
          <a:bodyPr wrap="square" rIns="648000" anchor="t">
            <a:noAutofit/>
          </a:bodyPr>
          <a:lstStyle>
            <a:lvl1pPr marL="0" indent="0" algn="l">
              <a:lnSpc>
                <a:spcPct val="120000"/>
              </a:lnSpc>
              <a:buSzPct val="120000"/>
              <a:buFont typeface="+mj-lt"/>
              <a:buNone/>
              <a:defRPr sz="3400" b="0" baseline="0">
                <a:solidFill>
                  <a:schemeClr val="bg2"/>
                </a:solidFill>
                <a:latin typeface="Meiryo UI" panose="020B0604030504040204" pitchFamily="50" charset="-128"/>
              </a:defRPr>
            </a:lvl1pPr>
          </a:lstStyle>
          <a:p>
            <a:r>
              <a:rPr kumimoji="1" lang="ja-JP" altLang="en-US" dirty="0"/>
              <a:t>マスター タイトルの書式設定　</a:t>
            </a:r>
            <a:r>
              <a:rPr kumimoji="1" lang="en-US" altLang="ja-JP" dirty="0"/>
              <a:t>34pt</a:t>
            </a:r>
            <a:endParaRPr kumimoji="1" lang="ja-JP" altLang="en-US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554CA-2BEA-3E4B-997B-FC51848F792A}" type="slidenum">
              <a:rPr kumimoji="0" lang="ja-JP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Verdana" panose="020B0604030504040204" pitchFamily="34" charset="0"/>
                <a:ea typeface="Meiryo U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ja-JP" sz="1300" b="0" i="0" u="none" strike="noStrike" kern="1200" cap="none" spc="0" normalizeH="0" baseline="0" noProof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kumimoji="0" lang="ja-JP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828282"/>
              </a:solidFill>
              <a:effectLst/>
              <a:uLnTx/>
              <a:uFillTx/>
              <a:latin typeface="Verdana" panose="020B0604030504040204" pitchFamily="34" charset="0"/>
              <a:ea typeface="Meiryo UI"/>
            </a:endParaRPr>
          </a:p>
        </p:txBody>
      </p:sp>
    </p:spTree>
    <p:extLst>
      <p:ext uri="{BB962C8B-B14F-4D97-AF65-F5344CB8AC3E}">
        <p14:creationId xmlns:p14="http://schemas.microsoft.com/office/powerpoint/2010/main" val="36915340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 wrap="square" rIns="1080000"/>
          <a:lstStyle/>
          <a:p>
            <a:r>
              <a:rPr kumimoji="1" lang="ja-JP" altLang="en-US"/>
              <a:t>マスター タイトルの書式設定 </a:t>
            </a:r>
            <a:r>
              <a:rPr kumimoji="1" lang="en-US" altLang="ja-JP"/>
              <a:t>25pt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554CA-2BEA-3E4B-997B-FC51848F792A}" type="slidenum">
              <a:rPr kumimoji="0" lang="ja-JP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Verdana" panose="020B0604030504040204" pitchFamily="34" charset="0"/>
                <a:ea typeface="Meiryo U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ja-JP" sz="1300" b="0" i="0" u="none" strike="noStrike" kern="1200" cap="none" spc="0" normalizeH="0" baseline="0" noProof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kumimoji="0" lang="ja-JP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828282"/>
              </a:solidFill>
              <a:effectLst/>
              <a:uLnTx/>
              <a:uFillTx/>
              <a:latin typeface="Verdana" panose="020B0604030504040204" pitchFamily="34" charset="0"/>
              <a:ea typeface="Meiryo UI"/>
            </a:endParaRP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14" hasCustomPrompt="1"/>
          </p:nvPr>
        </p:nvSpPr>
        <p:spPr>
          <a:xfrm>
            <a:off x="0" y="827234"/>
            <a:ext cx="9144000" cy="5215171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/>
              <a:t>本文タイトル</a:t>
            </a:r>
            <a:r>
              <a:rPr kumimoji="1" lang="en-US" altLang="ja-JP"/>
              <a:t>20pt </a:t>
            </a:r>
            <a:r>
              <a:rPr kumimoji="1" lang="ja-JP" altLang="en-US"/>
              <a:t>本文最小</a:t>
            </a:r>
            <a:r>
              <a:rPr kumimoji="1" lang="en-US" altLang="ja-JP"/>
              <a:t>16pt</a:t>
            </a:r>
            <a:r>
              <a:rPr kumimoji="1" lang="ja-JP" altLang="en-US"/>
              <a:t>迄</a:t>
            </a:r>
          </a:p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3388567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とコンテンツ+サマリ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コンテンツ プレースホルダー 6"/>
          <p:cNvSpPr>
            <a:spLocks noGrp="1"/>
          </p:cNvSpPr>
          <p:nvPr>
            <p:ph sz="quarter" idx="15" hasCustomPrompt="1"/>
          </p:nvPr>
        </p:nvSpPr>
        <p:spPr>
          <a:xfrm>
            <a:off x="0" y="827234"/>
            <a:ext cx="9144000" cy="5215171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/>
              <a:t>本文タイトル</a:t>
            </a:r>
            <a:r>
              <a:rPr kumimoji="1" lang="en-US" altLang="ja-JP"/>
              <a:t>20pt </a:t>
            </a:r>
            <a:r>
              <a:rPr kumimoji="1" lang="ja-JP" altLang="en-US"/>
              <a:t>本文最小</a:t>
            </a:r>
            <a:r>
              <a:rPr kumimoji="1" lang="en-US" altLang="ja-JP"/>
              <a:t>16pt</a:t>
            </a:r>
            <a:r>
              <a:rPr kumimoji="1" lang="ja-JP" altLang="en-US"/>
              <a:t>迄</a:t>
            </a:r>
          </a:p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 wrap="square" rIns="1080000"/>
          <a:lstStyle/>
          <a:p>
            <a:r>
              <a:rPr kumimoji="1" lang="ja-JP" altLang="en-US"/>
              <a:t>マスター タイトルの書式設定 </a:t>
            </a:r>
            <a:r>
              <a:rPr kumimoji="1" lang="en-US" altLang="ja-JP"/>
              <a:t>25pt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554CA-2BEA-3E4B-997B-FC51848F792A}" type="slidenum">
              <a:rPr kumimoji="0" lang="ja-JP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Verdana" panose="020B0604030504040204" pitchFamily="34" charset="0"/>
                <a:ea typeface="Meiryo U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ja-JP" sz="1300" b="0" i="0" u="none" strike="noStrike" kern="1200" cap="none" spc="0" normalizeH="0" baseline="0" noProof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kumimoji="0" lang="ja-JP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828282"/>
              </a:solidFill>
              <a:effectLst/>
              <a:uLnTx/>
              <a:uFillTx/>
              <a:latin typeface="Verdana" panose="020B0604030504040204" pitchFamily="34" charset="0"/>
              <a:ea typeface="Meiryo UI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657338"/>
            <a:ext cx="9144000" cy="457001"/>
          </a:xfrm>
          <a:prstGeom prst="rect">
            <a:avLst/>
          </a:prstGeom>
        </p:spPr>
        <p:txBody>
          <a:bodyPr lIns="216000" rIns="216000" bIns="36000" anchor="b" anchorCtr="0">
            <a:spAutoFit/>
          </a:bodyPr>
          <a:lstStyle>
            <a:lvl1pPr algn="ctr">
              <a:spcAft>
                <a:spcPts val="0"/>
              </a:spcAft>
              <a:defRPr sz="2500" b="1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ja-JP" altLang="en-US"/>
              <a:t>サマリー 原則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25pt</a:t>
            </a:r>
            <a:r>
              <a:rPr kumimoji="1" lang="ja-JP" altLang="en-US"/>
              <a:t>～</a:t>
            </a:r>
            <a:r>
              <a:rPr kumimoji="1" lang="en-US" altLang="ja-JP"/>
              <a:t>20pt</a:t>
            </a:r>
            <a:r>
              <a:rPr kumimoji="1" lang="ja-JP" altLang="en-US"/>
              <a:t>推奨　位置下げない</a:t>
            </a:r>
          </a:p>
        </p:txBody>
      </p:sp>
    </p:spTree>
    <p:extLst>
      <p:ext uri="{BB962C8B-B14F-4D97-AF65-F5344CB8AC3E}">
        <p14:creationId xmlns:p14="http://schemas.microsoft.com/office/powerpoint/2010/main" val="815107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コーポレートマーク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617326" y="2566220"/>
            <a:ext cx="3909351" cy="148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198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18C735-8A4C-411C-8E97-E9DC8F577772}" type="slidenum">
              <a:rPr kumimoji="0" lang="en-IN" sz="1300" b="0" i="0" u="none" strike="noStrike" kern="1200" cap="none" spc="0" normalizeH="0" baseline="0" noProof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Verdana" panose="020B0604030504040204" pitchFamily="34" charset="0"/>
                <a:ea typeface="Meiryo U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300" b="0" i="0" u="none" strike="noStrike" kern="1200" cap="none" spc="0" normalizeH="0" baseline="0" noProof="0">
              <a:ln>
                <a:noFill/>
              </a:ln>
              <a:solidFill>
                <a:srgbClr val="828282"/>
              </a:solidFill>
              <a:effectLst/>
              <a:uLnTx/>
              <a:uFillTx/>
              <a:latin typeface="Verdana" panose="020B0604030504040204" pitchFamily="34" charset="0"/>
              <a:ea typeface="Meiryo UI"/>
            </a:endParaRPr>
          </a:p>
        </p:txBody>
      </p:sp>
    </p:spTree>
    <p:extLst>
      <p:ext uri="{BB962C8B-B14F-4D97-AF65-F5344CB8AC3E}">
        <p14:creationId xmlns:p14="http://schemas.microsoft.com/office/powerpoint/2010/main" val="31408030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2_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03"/>
            <a:ext cx="9216000" cy="690560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-35999" y="2482101"/>
            <a:ext cx="4608001" cy="1270006"/>
          </a:xfrm>
          <a:prstGeom prst="rect">
            <a:avLst/>
          </a:prstGeom>
        </p:spPr>
        <p:txBody>
          <a:bodyPr wrap="square" lIns="468000" tIns="0" rIns="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en-US" altLang="ja-JP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-35999" y="4146537"/>
            <a:ext cx="4608000" cy="368990"/>
          </a:xfrm>
          <a:prstGeom prst="rect">
            <a:avLst/>
          </a:prstGeom>
        </p:spPr>
        <p:txBody>
          <a:bodyPr wrap="square" lIns="468000" tIns="0" rIns="0" bIns="0" anchor="b">
            <a:noAutofit/>
          </a:bodyPr>
          <a:lstStyle>
            <a:lvl1pPr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en-US" altLang="ja-JP"/>
              <a:t>Click to edit Master subtitle style</a:t>
            </a:r>
            <a:endParaRPr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/>
          </p:nvPr>
        </p:nvSpPr>
        <p:spPr>
          <a:xfrm>
            <a:off x="-35999" y="4657993"/>
            <a:ext cx="4608000" cy="1214592"/>
          </a:xfrm>
          <a:prstGeom prst="rect">
            <a:avLst/>
          </a:prstGeom>
        </p:spPr>
        <p:txBody>
          <a:bodyPr lIns="468000" tIns="0" rIns="0" bIns="0" anchor="t">
            <a:noAutofit/>
          </a:bodyPr>
          <a:lstStyle>
            <a:lvl1pPr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3621"/>
            <a:ext cx="2266290" cy="86320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3117" y="6304636"/>
            <a:ext cx="1078338" cy="2771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384830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アジェン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>
            <a:lvl1pPr>
              <a:defRPr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0"/>
          </p:nvPr>
        </p:nvSpPr>
        <p:spPr>
          <a:xfrm>
            <a:off x="2" y="839011"/>
            <a:ext cx="9143999" cy="5033687"/>
          </a:xfrm>
          <a:prstGeom prst="rect">
            <a:avLst/>
          </a:prstGeom>
        </p:spPr>
        <p:txBody>
          <a:bodyPr lIns="144000" tIns="396000" rIns="648000"/>
          <a:lstStyle>
            <a:lvl1pPr marL="720000" indent="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  <a:defRPr sz="3400" baseline="0">
                <a:latin typeface="Meiryo UI" panose="020B0604030504040204" pitchFamily="50" charset="-128"/>
              </a:defRPr>
            </a:lvl1pPr>
            <a:lvl2pPr marL="800100" indent="-342900">
              <a:buFont typeface="+mj-lt"/>
              <a:buAutoNum type="arabicPeriod"/>
              <a:defRPr/>
            </a:lvl2pPr>
            <a:lvl3pPr marL="1257300" indent="-3429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1"/>
          </p:nvPr>
        </p:nvSpPr>
        <p:spPr>
          <a:xfrm>
            <a:off x="6598038" y="6351761"/>
            <a:ext cx="2057400" cy="36478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BBBA5-2816-473D-A490-D3E318B44106}" type="slidenum">
              <a:rPr kumimoji="0" lang="en-IN" sz="1300" b="0" i="0" u="none" strike="noStrike" kern="1200" cap="none" spc="0" normalizeH="0" baseline="0" noProof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Verdana" panose="020B0604030504040204" pitchFamily="34" charset="0"/>
                <a:ea typeface="Meiryo UI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300" b="0" i="0" u="none" strike="noStrike" kern="1200" cap="none" spc="0" normalizeH="0" baseline="0" noProof="0">
              <a:ln>
                <a:noFill/>
              </a:ln>
              <a:solidFill>
                <a:srgbClr val="828282"/>
              </a:solidFill>
              <a:effectLst/>
              <a:uLnTx/>
              <a:uFillTx/>
              <a:latin typeface="Verdana" panose="020B0604030504040204" pitchFamily="34" charset="0"/>
              <a:ea typeface="Meiryo U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06332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03"/>
            <a:ext cx="9216000" cy="6905606"/>
          </a:xfrm>
          <a:prstGeom prst="rect">
            <a:avLst/>
          </a:prstGeom>
        </p:spPr>
      </p:pic>
      <p:sp>
        <p:nvSpPr>
          <p:cNvPr id="7" name="タイトル 6"/>
          <p:cNvSpPr>
            <a:spLocks noGrp="1"/>
          </p:cNvSpPr>
          <p:nvPr>
            <p:ph type="title"/>
          </p:nvPr>
        </p:nvSpPr>
        <p:spPr>
          <a:xfrm>
            <a:off x="-36000" y="1157813"/>
            <a:ext cx="9216000" cy="1254566"/>
          </a:xfrm>
        </p:spPr>
        <p:txBody>
          <a:bodyPr wrap="square" rIns="648000" anchor="t">
            <a:noAutofit/>
          </a:bodyPr>
          <a:lstStyle>
            <a:lvl1pPr marL="0" indent="0" algn="l">
              <a:lnSpc>
                <a:spcPct val="120000"/>
              </a:lnSpc>
              <a:buSzPct val="120000"/>
              <a:buFont typeface="+mj-lt"/>
              <a:buNone/>
              <a:defRPr sz="3400" b="0" baseline="0">
                <a:solidFill>
                  <a:schemeClr val="bg1"/>
                </a:solidFill>
                <a:latin typeface="Meiryo UI" panose="020B0604030504040204" pitchFamily="50" charset="-128"/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1"/>
          </p:nvPr>
        </p:nvSpPr>
        <p:spPr>
          <a:xfrm>
            <a:off x="-36000" y="2"/>
            <a:ext cx="9216000" cy="1186023"/>
          </a:xfrm>
          <a:prstGeom prst="rect">
            <a:avLst/>
          </a:prstGeom>
        </p:spPr>
        <p:txBody>
          <a:bodyPr wrap="square" lIns="288000" rIns="360000">
            <a:noAutofit/>
          </a:bodyPr>
          <a:lstStyle>
            <a:lvl1pPr>
              <a:defRPr sz="71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Verdana" charset="0"/>
              </a:defRPr>
            </a:lvl1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76" y="6249152"/>
            <a:ext cx="1131196" cy="42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9759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12"/>
          </p:nvPr>
        </p:nvSpPr>
        <p:spPr>
          <a:xfrm>
            <a:off x="2" y="849761"/>
            <a:ext cx="9143999" cy="5007455"/>
          </a:xfrm>
          <a:prstGeom prst="rect">
            <a:avLst/>
          </a:prstGeom>
        </p:spPr>
        <p:txBody>
          <a:bodyPr lIns="720000" rIns="648000"/>
          <a:lstStyle>
            <a:lvl1pPr>
              <a:spcAft>
                <a:spcPts val="600"/>
              </a:spcAft>
              <a:defRPr sz="2000" baseline="0">
                <a:latin typeface="Meiryo UI" panose="020B0604030504040204" pitchFamily="50" charset="-128"/>
              </a:defRPr>
            </a:lvl1pPr>
            <a:lvl2pPr>
              <a:spcAft>
                <a:spcPts val="600"/>
              </a:spcAft>
              <a:defRPr sz="2000" baseline="0">
                <a:latin typeface="Meiryo UI" panose="020B0604030504040204" pitchFamily="50" charset="-128"/>
              </a:defRPr>
            </a:lvl2pPr>
            <a:lvl3pPr>
              <a:spcAft>
                <a:spcPts val="600"/>
              </a:spcAft>
              <a:defRPr sz="2000" baseline="0">
                <a:latin typeface="Meiryo UI" panose="020B0604030504040204" pitchFamily="50" charset="-128"/>
              </a:defRPr>
            </a:lvl3pPr>
            <a:lvl4pPr>
              <a:spcAft>
                <a:spcPts val="600"/>
              </a:spcAft>
              <a:defRPr sz="1600" baseline="0">
                <a:latin typeface="Meiryo UI" panose="020B0604030504040204" pitchFamily="50" charset="-128"/>
              </a:defRPr>
            </a:lvl4pPr>
            <a:lvl5pPr>
              <a:spcAft>
                <a:spcPts val="600"/>
              </a:spcAft>
              <a:defRPr sz="1600" baseline="0">
                <a:latin typeface="Meiryo UI" panose="020B0604030504040204" pitchFamily="50" charset="-128"/>
              </a:defRPr>
            </a:lvl5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3"/>
          </p:nvPr>
        </p:nvSpPr>
        <p:spPr>
          <a:xfrm>
            <a:off x="6598038" y="6351761"/>
            <a:ext cx="2057400" cy="36478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BBBA5-2816-473D-A490-D3E318B44106}" type="slidenum">
              <a:rPr kumimoji="0" lang="en-IN" sz="1300" b="0" i="0" u="none" strike="noStrike" kern="1200" cap="none" spc="0" normalizeH="0" baseline="0" noProof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Verdana" panose="020B0604030504040204" pitchFamily="34" charset="0"/>
                <a:ea typeface="Meiryo UI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300" b="0" i="0" u="none" strike="noStrike" kern="1200" cap="none" spc="0" normalizeH="0" baseline="0" noProof="0">
              <a:ln>
                <a:noFill/>
              </a:ln>
              <a:solidFill>
                <a:srgbClr val="828282"/>
              </a:solidFill>
              <a:effectLst/>
              <a:uLnTx/>
              <a:uFillTx/>
              <a:latin typeface="Verdana" panose="020B0604030504040204" pitchFamily="34" charset="0"/>
              <a:ea typeface="Meiryo U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6412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アジェン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>
            <a:lvl1pPr>
              <a:defRPr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0"/>
          </p:nvPr>
        </p:nvSpPr>
        <p:spPr>
          <a:xfrm>
            <a:off x="1" y="839011"/>
            <a:ext cx="9143999" cy="5033687"/>
          </a:xfrm>
          <a:prstGeom prst="rect">
            <a:avLst/>
          </a:prstGeom>
        </p:spPr>
        <p:txBody>
          <a:bodyPr lIns="144000" tIns="396000" rIns="648000"/>
          <a:lstStyle>
            <a:lvl1pPr marL="720000" indent="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  <a:defRPr sz="3400" baseline="0">
                <a:latin typeface="Meiryo UI" panose="020B0604030504040204" pitchFamily="50" charset="-128"/>
              </a:defRPr>
            </a:lvl1pPr>
            <a:lvl2pPr marL="800100" indent="-342900">
              <a:buFont typeface="+mj-lt"/>
              <a:buAutoNum type="arabicPeriod"/>
              <a:defRPr/>
            </a:lvl2pPr>
            <a:lvl3pPr marL="1257300" indent="-3429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554CA-2BEA-3E4B-997B-FC51848F792A}" type="slidenum">
              <a:rPr kumimoji="0" lang="ja-JP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Verdana" panose="020B0604030504040204" pitchFamily="34" charset="0"/>
                <a:ea typeface="Meiryo U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ja-JP" sz="1300" b="0" i="0" u="none" strike="noStrike" kern="1200" cap="none" spc="0" normalizeH="0" baseline="0" noProof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kumimoji="0" lang="ja-JP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828282"/>
              </a:solidFill>
              <a:effectLst/>
              <a:uLnTx/>
              <a:uFillTx/>
              <a:latin typeface="Verdana" panose="020B0604030504040204" pitchFamily="34" charset="0"/>
              <a:ea typeface="Meiryo UI"/>
            </a:endParaRPr>
          </a:p>
        </p:txBody>
      </p:sp>
    </p:spTree>
    <p:extLst>
      <p:ext uri="{BB962C8B-B14F-4D97-AF65-F5344CB8AC3E}">
        <p14:creationId xmlns:p14="http://schemas.microsoft.com/office/powerpoint/2010/main" val="31929908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0"/>
          </p:nvPr>
        </p:nvSpPr>
        <p:spPr>
          <a:xfrm>
            <a:off x="6598038" y="6351761"/>
            <a:ext cx="2057400" cy="36478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BBBA5-2816-473D-A490-D3E318B44106}" type="slidenum">
              <a:rPr kumimoji="0" lang="en-IN" sz="1300" b="0" i="0" u="none" strike="noStrike" kern="1200" cap="none" spc="0" normalizeH="0" baseline="0" noProof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Verdana" panose="020B0604030504040204" pitchFamily="34" charset="0"/>
                <a:ea typeface="Meiryo UI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300" b="0" i="0" u="none" strike="noStrike" kern="1200" cap="none" spc="0" normalizeH="0" baseline="0" noProof="0">
              <a:ln>
                <a:noFill/>
              </a:ln>
              <a:solidFill>
                <a:srgbClr val="828282"/>
              </a:solidFill>
              <a:effectLst/>
              <a:uLnTx/>
              <a:uFillTx/>
              <a:latin typeface="Verdana" panose="020B0604030504040204" pitchFamily="34" charset="0"/>
              <a:ea typeface="Meiryo U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65846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コーポレートマー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327" y="2566222"/>
            <a:ext cx="3909351" cy="148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158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98038" y="6351761"/>
            <a:ext cx="2057400" cy="36478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BBBA5-2816-473D-A490-D3E318B44106}" type="slidenum">
              <a:rPr kumimoji="0" lang="en-IN" sz="1300" b="0" i="0" u="none" strike="noStrike" kern="1200" cap="none" spc="0" normalizeH="0" baseline="0" noProof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Verdana" panose="020B0604030504040204" pitchFamily="34" charset="0"/>
                <a:ea typeface="Meiryo UI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300" b="0" i="0" u="none" strike="noStrike" kern="1200" cap="none" spc="0" normalizeH="0" baseline="0" noProof="0">
              <a:ln>
                <a:noFill/>
              </a:ln>
              <a:solidFill>
                <a:srgbClr val="828282"/>
              </a:solidFill>
              <a:effectLst/>
              <a:uLnTx/>
              <a:uFillTx/>
              <a:latin typeface="Verdana" panose="020B0604030504040204" pitchFamily="34" charset="0"/>
              <a:ea typeface="Meiryo U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96587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タイトルとコンテンツ+サマリ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 wrap="square" rIns="1080000"/>
          <a:lstStyle/>
          <a:p>
            <a:r>
              <a:rPr kumimoji="1" lang="ja-JP" altLang="en-US"/>
              <a:t>マスター タイトルの書式設定 </a:t>
            </a:r>
            <a:r>
              <a:rPr kumimoji="1" lang="en-US" altLang="ja-JP"/>
              <a:t>25pt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3"/>
          </p:nvPr>
        </p:nvSpPr>
        <p:spPr>
          <a:xfrm>
            <a:off x="6598038" y="6351761"/>
            <a:ext cx="2057400" cy="36478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4BBBA5-2816-473D-A490-D3E318B44106}" type="slidenum">
              <a:rPr kumimoji="0" lang="en-IN" sz="1300" b="0" i="0" u="none" strike="noStrike" kern="1200" cap="none" spc="0" normalizeH="0" baseline="0" noProof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Verdana" panose="020B0604030504040204" pitchFamily="34" charset="0"/>
                <a:ea typeface="Meiryo UI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300" b="0" i="0" u="none" strike="noStrike" kern="1200" cap="none" spc="0" normalizeH="0" baseline="0" noProof="0">
              <a:ln>
                <a:noFill/>
              </a:ln>
              <a:solidFill>
                <a:srgbClr val="828282"/>
              </a:solidFill>
              <a:effectLst/>
              <a:uLnTx/>
              <a:uFillTx/>
              <a:latin typeface="Verdana" panose="020B0604030504040204" pitchFamily="34" charset="0"/>
              <a:ea typeface="Meiryo UI"/>
              <a:cs typeface="+mn-cs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647102"/>
            <a:ext cx="9144000" cy="467239"/>
          </a:xfrm>
          <a:prstGeom prst="rect">
            <a:avLst/>
          </a:prstGeom>
        </p:spPr>
        <p:txBody>
          <a:bodyPr lIns="216000" rIns="216000" bIns="36000" anchor="b" anchorCtr="0">
            <a:spAutoFit/>
          </a:bodyPr>
          <a:lstStyle>
            <a:lvl1pPr algn="ctr">
              <a:spcAft>
                <a:spcPts val="0"/>
              </a:spcAft>
              <a:defRPr sz="2500" b="1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ja-JP" altLang="en-US"/>
              <a:t>サマリー 原則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25pt</a:t>
            </a:r>
            <a:r>
              <a:rPr kumimoji="1" lang="ja-JP" altLang="en-US"/>
              <a:t>～</a:t>
            </a:r>
            <a:r>
              <a:rPr kumimoji="1" lang="en-US" altLang="ja-JP"/>
              <a:t>20pt</a:t>
            </a:r>
            <a:r>
              <a:rPr kumimoji="1" lang="ja-JP" altLang="en-US"/>
              <a:t>推奨　位置下げない</a:t>
            </a:r>
          </a:p>
        </p:txBody>
      </p:sp>
    </p:spTree>
    <p:extLst>
      <p:ext uri="{BB962C8B-B14F-4D97-AF65-F5344CB8AC3E}">
        <p14:creationId xmlns:p14="http://schemas.microsoft.com/office/powerpoint/2010/main" val="40822035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03"/>
            <a:ext cx="9216000" cy="690560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-35999" y="2482101"/>
            <a:ext cx="4608001" cy="1270006"/>
          </a:xfrm>
          <a:prstGeom prst="rect">
            <a:avLst/>
          </a:prstGeom>
        </p:spPr>
        <p:txBody>
          <a:bodyPr wrap="square" lIns="468000" tIns="0" rIns="0" bIns="0" anchor="t">
            <a:noAutofit/>
          </a:bodyPr>
          <a:lstStyle>
            <a:lvl1pPr>
              <a:lnSpc>
                <a:spcPct val="110000"/>
              </a:lnSpc>
              <a:defRPr sz="3397" baseline="0">
                <a:latin typeface="Meiryo UI" panose="020B0604030504040204" pitchFamily="50" charset="-128"/>
              </a:defRPr>
            </a:lvl1pPr>
          </a:lstStyle>
          <a:p>
            <a:r>
              <a:rPr lang="en-US" altLang="ja-JP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-35999" y="4146537"/>
            <a:ext cx="4608000" cy="368990"/>
          </a:xfrm>
          <a:prstGeom prst="rect">
            <a:avLst/>
          </a:prstGeom>
        </p:spPr>
        <p:txBody>
          <a:bodyPr wrap="square" lIns="468000" tIns="0" rIns="0" bIns="0" anchor="b">
            <a:noAutofit/>
          </a:bodyPr>
          <a:lstStyle>
            <a:lvl1pPr>
              <a:defRPr sz="2398" baseline="0">
                <a:latin typeface="Meiryo UI" panose="020B0604030504040204" pitchFamily="50" charset="-128"/>
              </a:defRPr>
            </a:lvl1pPr>
          </a:lstStyle>
          <a:p>
            <a:r>
              <a:rPr lang="en-US" altLang="ja-JP"/>
              <a:t>Click to edit Master subtitle style</a:t>
            </a:r>
            <a:endParaRPr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/>
          </p:nvPr>
        </p:nvSpPr>
        <p:spPr>
          <a:xfrm>
            <a:off x="-35999" y="4657995"/>
            <a:ext cx="4608000" cy="1214592"/>
          </a:xfrm>
          <a:prstGeom prst="rect">
            <a:avLst/>
          </a:prstGeom>
        </p:spPr>
        <p:txBody>
          <a:bodyPr lIns="468000" tIns="0" rIns="0" bIns="0" anchor="t">
            <a:noAutofit/>
          </a:bodyPr>
          <a:lstStyle>
            <a:lvl1pPr>
              <a:defRPr sz="1599" baseline="0">
                <a:latin typeface="Meiryo UI" panose="020B0604030504040204" pitchFamily="50" charset="-128"/>
              </a:defRPr>
            </a:lvl1pPr>
            <a:lvl2pPr>
              <a:defRPr sz="1599"/>
            </a:lvl2pPr>
            <a:lvl3pPr>
              <a:defRPr sz="1599"/>
            </a:lvl3pPr>
            <a:lvl4pPr>
              <a:defRPr sz="1599"/>
            </a:lvl4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285" y="453621"/>
            <a:ext cx="2266290" cy="86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0498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アジェン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>
          <a:xfrm>
            <a:off x="0" y="198326"/>
            <a:ext cx="7547212" cy="353616"/>
          </a:xfrm>
        </p:spPr>
        <p:txBody>
          <a:bodyPr wrap="square" rIns="1440000"/>
          <a:lstStyle>
            <a:lvl1pPr>
              <a:defRPr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0"/>
          </p:nvPr>
        </p:nvSpPr>
        <p:spPr>
          <a:xfrm>
            <a:off x="2" y="839011"/>
            <a:ext cx="9143999" cy="5033687"/>
          </a:xfrm>
          <a:prstGeom prst="rect">
            <a:avLst/>
          </a:prstGeom>
        </p:spPr>
        <p:txBody>
          <a:bodyPr lIns="144000" tIns="396000" rIns="648000"/>
          <a:lstStyle>
            <a:lvl1pPr marL="719352" indent="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  <a:defRPr sz="3397" baseline="0">
                <a:latin typeface="Meiryo UI" panose="020B0604030504040204" pitchFamily="50" charset="-128"/>
              </a:defRPr>
            </a:lvl1pPr>
            <a:lvl2pPr marL="799380" indent="-342591">
              <a:buFont typeface="+mj-lt"/>
              <a:buAutoNum type="arabicPeriod"/>
              <a:defRPr/>
            </a:lvl2pPr>
            <a:lvl3pPr marL="1256168" indent="-342591">
              <a:buFont typeface="+mj-lt"/>
              <a:buAutoNum type="arabicPeriod"/>
              <a:defRPr/>
            </a:lvl3pPr>
            <a:lvl4pPr marL="1712957" indent="-342591">
              <a:buFont typeface="+mj-lt"/>
              <a:buAutoNum type="arabicPeriod"/>
              <a:defRPr/>
            </a:lvl4pPr>
            <a:lvl5pPr marL="2169745" indent="-342591">
              <a:buFont typeface="+mj-lt"/>
              <a:buAutoNum type="arabicPeriod"/>
              <a:defRPr/>
            </a:lvl5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0120" y="6455609"/>
            <a:ext cx="87578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1pPr>
          </a:lstStyle>
          <a:p>
            <a:r>
              <a:rPr lang="en-IN" dirty="0"/>
              <a:t>#/99</a:t>
            </a:r>
          </a:p>
        </p:txBody>
      </p:sp>
      <p:sp>
        <p:nvSpPr>
          <p:cNvPr id="6" name="object 7"/>
          <p:cNvSpPr/>
          <p:nvPr userDrawn="1"/>
        </p:nvSpPr>
        <p:spPr>
          <a:xfrm>
            <a:off x="1769189" y="6378341"/>
            <a:ext cx="7280682" cy="45719"/>
          </a:xfrm>
          <a:custGeom>
            <a:avLst/>
            <a:gdLst/>
            <a:ahLst/>
            <a:cxnLst/>
            <a:rect l="l" t="t" r="r" b="b"/>
            <a:pathLst>
              <a:path w="7078980">
                <a:moveTo>
                  <a:pt x="0" y="0"/>
                </a:moveTo>
                <a:lnTo>
                  <a:pt x="7078827" y="0"/>
                </a:lnTo>
              </a:path>
            </a:pathLst>
          </a:custGeom>
          <a:ln w="6273">
            <a:solidFill>
              <a:srgbClr val="DC0032"/>
            </a:solidFill>
          </a:ln>
        </p:spPr>
        <p:txBody>
          <a:bodyPr wrap="square" lIns="0" tIns="0" rIns="0" bIns="0" rtlCol="0"/>
          <a:lstStyle/>
          <a:p>
            <a:endParaRPr dirty="0">
              <a:latin typeface="Meiryo UI" panose="020B0604030504040204" pitchFamily="50" charset="-128"/>
            </a:endParaRPr>
          </a:p>
        </p:txBody>
      </p:sp>
      <p:sp>
        <p:nvSpPr>
          <p:cNvPr id="7" name="object 12"/>
          <p:cNvSpPr/>
          <p:nvPr userDrawn="1"/>
        </p:nvSpPr>
        <p:spPr>
          <a:xfrm>
            <a:off x="1588494" y="6383511"/>
            <a:ext cx="259715" cy="468000"/>
          </a:xfrm>
          <a:custGeom>
            <a:avLst/>
            <a:gdLst/>
            <a:ahLst/>
            <a:cxnLst/>
            <a:rect l="l" t="t" r="r" b="b"/>
            <a:pathLst>
              <a:path w="259714" h="641350">
                <a:moveTo>
                  <a:pt x="259626" y="0"/>
                </a:moveTo>
                <a:lnTo>
                  <a:pt x="203631" y="0"/>
                </a:lnTo>
                <a:lnTo>
                  <a:pt x="0" y="641159"/>
                </a:lnTo>
                <a:lnTo>
                  <a:pt x="55994" y="641159"/>
                </a:lnTo>
                <a:lnTo>
                  <a:pt x="259626" y="0"/>
                </a:lnTo>
                <a:close/>
              </a:path>
            </a:pathLst>
          </a:custGeom>
          <a:solidFill>
            <a:srgbClr val="DC0032"/>
          </a:solidFill>
          <a:ln>
            <a:noFill/>
          </a:ln>
        </p:spPr>
        <p:txBody>
          <a:bodyPr wrap="square" lIns="0" tIns="0" rIns="0" bIns="0" rtlCol="0"/>
          <a:lstStyle/>
          <a:p>
            <a:endParaRPr dirty="0">
              <a:latin typeface="Meiryo UI" panose="020B0604030504040204" pitchFamily="50" charset="-128"/>
            </a:endParaRPr>
          </a:p>
        </p:txBody>
      </p:sp>
      <p:pic>
        <p:nvPicPr>
          <p:cNvPr id="9" name="図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246" y="6378341"/>
            <a:ext cx="1129726" cy="44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607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03"/>
            <a:ext cx="9216000" cy="6905606"/>
          </a:xfrm>
          <a:prstGeom prst="rect">
            <a:avLst/>
          </a:prstGeom>
        </p:spPr>
      </p:pic>
      <p:sp>
        <p:nvSpPr>
          <p:cNvPr id="7" name="タイトル 6"/>
          <p:cNvSpPr>
            <a:spLocks noGrp="1"/>
          </p:cNvSpPr>
          <p:nvPr>
            <p:ph type="title"/>
          </p:nvPr>
        </p:nvSpPr>
        <p:spPr>
          <a:xfrm>
            <a:off x="-36000" y="1157813"/>
            <a:ext cx="9216000" cy="1254566"/>
          </a:xfrm>
        </p:spPr>
        <p:txBody>
          <a:bodyPr wrap="square" rIns="648000" anchor="t">
            <a:noAutofit/>
          </a:bodyPr>
          <a:lstStyle>
            <a:lvl1pPr marL="0" indent="0" algn="l">
              <a:lnSpc>
                <a:spcPct val="120000"/>
              </a:lnSpc>
              <a:buSzPct val="120000"/>
              <a:buFont typeface="+mj-lt"/>
              <a:buNone/>
              <a:defRPr sz="3397" b="0" baseline="0">
                <a:solidFill>
                  <a:schemeClr val="bg1"/>
                </a:solidFill>
                <a:latin typeface="Meiryo UI" panose="020B0604030504040204" pitchFamily="50" charset="-128"/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1"/>
          </p:nvPr>
        </p:nvSpPr>
        <p:spPr>
          <a:xfrm>
            <a:off x="-36000" y="2"/>
            <a:ext cx="9216000" cy="1186023"/>
          </a:xfrm>
          <a:prstGeom prst="rect">
            <a:avLst/>
          </a:prstGeom>
        </p:spPr>
        <p:txBody>
          <a:bodyPr wrap="square" lIns="288000" rIns="360000">
            <a:noAutofit/>
          </a:bodyPr>
          <a:lstStyle>
            <a:lvl1pPr>
              <a:defRPr sz="7094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Verdana" charset="0"/>
              </a:defRPr>
            </a:lvl1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76" y="6249154"/>
            <a:ext cx="1131196" cy="42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570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12"/>
          </p:nvPr>
        </p:nvSpPr>
        <p:spPr>
          <a:xfrm>
            <a:off x="2" y="849759"/>
            <a:ext cx="9143999" cy="5007455"/>
          </a:xfrm>
          <a:prstGeom prst="rect">
            <a:avLst/>
          </a:prstGeom>
        </p:spPr>
        <p:txBody>
          <a:bodyPr lIns="720000" rIns="648000"/>
          <a:lstStyle>
            <a:lvl1pPr>
              <a:spcAft>
                <a:spcPts val="599"/>
              </a:spcAft>
              <a:defRPr sz="1998" baseline="0">
                <a:latin typeface="Meiryo UI" panose="020B0604030504040204" pitchFamily="50" charset="-128"/>
              </a:defRPr>
            </a:lvl1pPr>
            <a:lvl2pPr>
              <a:spcAft>
                <a:spcPts val="599"/>
              </a:spcAft>
              <a:defRPr sz="1998" baseline="0">
                <a:latin typeface="Meiryo UI" panose="020B0604030504040204" pitchFamily="50" charset="-128"/>
              </a:defRPr>
            </a:lvl2pPr>
            <a:lvl3pPr>
              <a:spcAft>
                <a:spcPts val="599"/>
              </a:spcAft>
              <a:defRPr sz="1998" baseline="0">
                <a:latin typeface="Meiryo UI" panose="020B0604030504040204" pitchFamily="50" charset="-128"/>
              </a:defRPr>
            </a:lvl3pPr>
            <a:lvl4pPr>
              <a:spcAft>
                <a:spcPts val="599"/>
              </a:spcAft>
              <a:defRPr sz="1599" baseline="0">
                <a:latin typeface="Meiryo UI" panose="020B0604030504040204" pitchFamily="50" charset="-128"/>
              </a:defRPr>
            </a:lvl4pPr>
            <a:lvl5pPr>
              <a:spcAft>
                <a:spcPts val="599"/>
              </a:spcAft>
              <a:defRPr sz="1599" baseline="0">
                <a:latin typeface="Meiryo UI" panose="020B0604030504040204" pitchFamily="50" charset="-128"/>
              </a:defRPr>
            </a:lvl5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3"/>
          </p:nvPr>
        </p:nvSpPr>
        <p:spPr>
          <a:xfrm>
            <a:off x="6541901" y="6351605"/>
            <a:ext cx="2057400" cy="364787"/>
          </a:xfrm>
          <a:prstGeom prst="rect">
            <a:avLst/>
          </a:prstGeom>
        </p:spPr>
        <p:txBody>
          <a:bodyPr/>
          <a:lstStyle/>
          <a:p>
            <a:fld id="{7AE020D0-43A1-4D66-A17D-C2770A2022A0}" type="slidenum">
              <a:rPr lang="ja-JP" altLang="en-US" smtClean="0"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-8878" y="612208"/>
            <a:ext cx="9144000" cy="0"/>
          </a:xfrm>
          <a:prstGeom prst="line">
            <a:avLst/>
          </a:prstGeom>
          <a:ln w="82550">
            <a:gradFill flip="none" rotWithShape="1">
              <a:gsLst>
                <a:gs pos="23000">
                  <a:schemeClr val="bg2">
                    <a:lumMod val="40000"/>
                    <a:lumOff val="60000"/>
                  </a:schemeClr>
                </a:gs>
                <a:gs pos="100000">
                  <a:schemeClr val="bg2">
                    <a:alpha val="0"/>
                    <a:lumMod val="0"/>
                    <a:lumOff val="100000"/>
                  </a:schemeClr>
                </a:gs>
                <a:gs pos="100000">
                  <a:schemeClr val="bg2">
                    <a:lumMod val="40000"/>
                    <a:lumOff val="60000"/>
                  </a:schemeClr>
                </a:gs>
                <a:gs pos="100000">
                  <a:schemeClr val="bg2">
                    <a:lumMod val="40000"/>
                    <a:lumOff val="60000"/>
                  </a:schemeClr>
                </a:gs>
                <a:gs pos="100000">
                  <a:schemeClr val="bg2">
                    <a:lumMod val="40000"/>
                    <a:lumOff val="60000"/>
                  </a:schemeClr>
                </a:gs>
                <a:gs pos="80000">
                  <a:schemeClr val="bg2">
                    <a:lumMod val="40000"/>
                    <a:lumOff val="60000"/>
                    <a:alpha val="14000"/>
                  </a:schemeClr>
                </a:gs>
                <a:gs pos="100000">
                  <a:schemeClr val="bg2">
                    <a:lumMod val="20000"/>
                    <a:lumOff val="80000"/>
                  </a:schemeClr>
                </a:gs>
                <a:gs pos="100000">
                  <a:schemeClr val="bg2">
                    <a:lumMod val="40000"/>
                    <a:lumOff val="60000"/>
                  </a:schemeClr>
                </a:gs>
                <a:gs pos="10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2356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0"/>
          </p:nvPr>
        </p:nvSpPr>
        <p:spPr>
          <a:xfrm>
            <a:off x="6541901" y="6351605"/>
            <a:ext cx="2057400" cy="364787"/>
          </a:xfrm>
          <a:prstGeom prst="rect">
            <a:avLst/>
          </a:prstGeom>
        </p:spPr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-8878" y="612208"/>
            <a:ext cx="9144000" cy="0"/>
          </a:xfrm>
          <a:prstGeom prst="line">
            <a:avLst/>
          </a:prstGeom>
          <a:ln w="82550">
            <a:gradFill flip="none" rotWithShape="1">
              <a:gsLst>
                <a:gs pos="23000">
                  <a:schemeClr val="bg2">
                    <a:lumMod val="40000"/>
                    <a:lumOff val="60000"/>
                  </a:schemeClr>
                </a:gs>
                <a:gs pos="100000">
                  <a:schemeClr val="bg2">
                    <a:alpha val="0"/>
                    <a:lumMod val="0"/>
                    <a:lumOff val="100000"/>
                  </a:schemeClr>
                </a:gs>
                <a:gs pos="100000">
                  <a:schemeClr val="bg2">
                    <a:lumMod val="40000"/>
                    <a:lumOff val="60000"/>
                  </a:schemeClr>
                </a:gs>
                <a:gs pos="100000">
                  <a:schemeClr val="bg2">
                    <a:lumMod val="40000"/>
                    <a:lumOff val="60000"/>
                  </a:schemeClr>
                </a:gs>
                <a:gs pos="100000">
                  <a:schemeClr val="bg2">
                    <a:lumMod val="40000"/>
                    <a:lumOff val="60000"/>
                  </a:schemeClr>
                </a:gs>
                <a:gs pos="80000">
                  <a:schemeClr val="bg2">
                    <a:lumMod val="40000"/>
                    <a:lumOff val="60000"/>
                    <a:alpha val="14000"/>
                  </a:schemeClr>
                </a:gs>
                <a:gs pos="100000">
                  <a:schemeClr val="bg2">
                    <a:lumMod val="20000"/>
                    <a:lumOff val="80000"/>
                  </a:schemeClr>
                </a:gs>
                <a:gs pos="100000">
                  <a:schemeClr val="bg2">
                    <a:lumMod val="40000"/>
                    <a:lumOff val="60000"/>
                  </a:schemeClr>
                </a:gs>
                <a:gs pos="100000">
                  <a:srgbClr val="C4D6EB"/>
                </a:gs>
                <a:gs pos="100000">
                  <a:srgbClr val="FFEBFA"/>
                </a:gs>
              </a:gsLst>
              <a:lin ang="0" scaled="0"/>
              <a:tileRect/>
            </a:gradFill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4358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コーポレートマー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17327" y="2566220"/>
            <a:ext cx="3909351" cy="148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42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03"/>
            <a:ext cx="9216000" cy="6905606"/>
          </a:xfrm>
          <a:prstGeom prst="rect">
            <a:avLst/>
          </a:prstGeom>
        </p:spPr>
      </p:pic>
      <p:sp>
        <p:nvSpPr>
          <p:cNvPr id="7" name="タイトル 6"/>
          <p:cNvSpPr>
            <a:spLocks noGrp="1"/>
          </p:cNvSpPr>
          <p:nvPr>
            <p:ph type="title"/>
          </p:nvPr>
        </p:nvSpPr>
        <p:spPr>
          <a:xfrm>
            <a:off x="-36000" y="1157813"/>
            <a:ext cx="9216000" cy="1254566"/>
          </a:xfrm>
        </p:spPr>
        <p:txBody>
          <a:bodyPr wrap="square" rIns="648000" anchor="t">
            <a:noAutofit/>
          </a:bodyPr>
          <a:lstStyle>
            <a:lvl1pPr marL="0" indent="0" algn="l">
              <a:lnSpc>
                <a:spcPct val="120000"/>
              </a:lnSpc>
              <a:buSzPct val="120000"/>
              <a:buFont typeface="+mj-lt"/>
              <a:buNone/>
              <a:defRPr sz="3400" b="0" baseline="0">
                <a:solidFill>
                  <a:schemeClr val="bg1"/>
                </a:solidFill>
                <a:latin typeface="Meiryo UI" panose="020B0604030504040204" pitchFamily="50" charset="-128"/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1"/>
          </p:nvPr>
        </p:nvSpPr>
        <p:spPr>
          <a:xfrm>
            <a:off x="-36000" y="0"/>
            <a:ext cx="9216000" cy="1186023"/>
          </a:xfrm>
          <a:prstGeom prst="rect">
            <a:avLst/>
          </a:prstGeom>
        </p:spPr>
        <p:txBody>
          <a:bodyPr wrap="square" lIns="288000" rIns="360000">
            <a:noAutofit/>
          </a:bodyPr>
          <a:lstStyle>
            <a:lvl1pPr>
              <a:defRPr sz="71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Verdana" charset="0"/>
              </a:defRPr>
            </a:lvl1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76" y="6249152"/>
            <a:ext cx="1131196" cy="42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17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en-US" dirty="0"/>
              <a:t>Title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en-US" altLang="ja-JP"/>
              <a:t>Title / Month XX, 2020 (Please enter it from the "Insert" → "Header and Footer")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fld id="{04FCF973-CC28-4987-A1EF-C129FB0800E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コンテンツ プレースホルダー 24"/>
          <p:cNvSpPr>
            <a:spLocks noGrp="1"/>
          </p:cNvSpPr>
          <p:nvPr>
            <p:ph sz="quarter" idx="17" hasCustomPrompt="1"/>
          </p:nvPr>
        </p:nvSpPr>
        <p:spPr>
          <a:xfrm>
            <a:off x="1" y="708845"/>
            <a:ext cx="9143999" cy="5491929"/>
          </a:xfrm>
          <a:prstGeom prst="rect">
            <a:avLst/>
          </a:prstGeom>
          <a:noFill/>
        </p:spPr>
        <p:txBody>
          <a:bodyPr lIns="720000" tIns="180000" rIns="720000" bIns="0" anchor="t" anchorCtr="0"/>
          <a:lstStyle>
            <a:lvl1pPr marL="0" indent="0" algn="l"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600">
                <a:latin typeface="+mj-ea"/>
                <a:ea typeface="+mj-ea"/>
              </a:defRPr>
            </a:lvl2pPr>
            <a:lvl3pPr marL="914400" indent="0">
              <a:buNone/>
              <a:defRPr sz="1400">
                <a:latin typeface="+mj-ea"/>
                <a:ea typeface="+mj-ea"/>
              </a:defRPr>
            </a:lvl3pPr>
            <a:lvl4pPr marL="1371600" indent="0">
              <a:buNone/>
              <a:defRPr sz="1200">
                <a:latin typeface="+mj-ea"/>
                <a:ea typeface="+mj-ea"/>
              </a:defRPr>
            </a:lvl4pPr>
          </a:lstStyle>
          <a:p>
            <a:pPr lvl="0"/>
            <a:r>
              <a:rPr kumimoji="1" lang="en-US" altLang="ja-JP" dirty="0"/>
              <a:t>Enter the text.</a:t>
            </a:r>
          </a:p>
          <a:p>
            <a:pPr lvl="1"/>
            <a:r>
              <a:rPr kumimoji="1" lang="en-US" altLang="ja-JP" dirty="0"/>
              <a:t>Second level</a:t>
            </a:r>
            <a:endParaRPr kumimoji="1" lang="ja-JP" altLang="en-US" dirty="0"/>
          </a:p>
          <a:p>
            <a:pPr lvl="2"/>
            <a:r>
              <a:rPr kumimoji="1" lang="en-US" altLang="ja-JP" dirty="0"/>
              <a:t>Third level</a:t>
            </a:r>
            <a:endParaRPr kumimoji="1" lang="ja-JP" altLang="en-US" dirty="0"/>
          </a:p>
          <a:p>
            <a:pPr lvl="3"/>
            <a:r>
              <a:rPr kumimoji="1" lang="en-US" altLang="ja-JP" dirty="0"/>
              <a:t>Fourth level</a:t>
            </a:r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6243639"/>
            <a:ext cx="9144000" cy="614361"/>
          </a:xfrm>
          <a:prstGeom prst="rect">
            <a:avLst/>
          </a:prstGeom>
          <a:noFill/>
        </p:spPr>
        <p:txBody>
          <a:bodyPr lIns="108000" tIns="324000" rIns="108000" anchor="ctr"/>
          <a:lstStyle>
            <a:lvl1pPr algn="ctr">
              <a:defRPr sz="1900" b="1" spc="0" baseline="0">
                <a:solidFill>
                  <a:schemeClr val="bg2">
                    <a:alpha val="2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kumimoji="1" lang="en-US" altLang="ja-JP" dirty="0"/>
              <a:t>Do not place any text or content in the footer area.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2297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8629A-43A9-4FA3-A51E-295165414471}" type="datetimeFigureOut">
              <a:rPr lang="en-IN" smtClean="0"/>
              <a:t>01-08-2023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3B87-375B-4D9C-86F5-9595DAB14C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6625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12"/>
          </p:nvPr>
        </p:nvSpPr>
        <p:spPr>
          <a:xfrm>
            <a:off x="1" y="849759"/>
            <a:ext cx="9143999" cy="5007455"/>
          </a:xfrm>
          <a:prstGeom prst="rect">
            <a:avLst/>
          </a:prstGeom>
        </p:spPr>
        <p:txBody>
          <a:bodyPr lIns="720000" rIns="648000"/>
          <a:lstStyle>
            <a:lvl1pPr>
              <a:spcAft>
                <a:spcPts val="600"/>
              </a:spcAft>
              <a:defRPr sz="2000" baseline="0">
                <a:latin typeface="Meiryo UI" panose="020B0604030504040204" pitchFamily="50" charset="-128"/>
              </a:defRPr>
            </a:lvl1pPr>
            <a:lvl2pPr>
              <a:spcAft>
                <a:spcPts val="600"/>
              </a:spcAft>
              <a:defRPr sz="2000" baseline="0">
                <a:latin typeface="Meiryo UI" panose="020B0604030504040204" pitchFamily="50" charset="-128"/>
              </a:defRPr>
            </a:lvl2pPr>
            <a:lvl3pPr>
              <a:spcAft>
                <a:spcPts val="600"/>
              </a:spcAft>
              <a:defRPr sz="2000" baseline="0">
                <a:latin typeface="Meiryo UI" panose="020B0604030504040204" pitchFamily="50" charset="-128"/>
              </a:defRPr>
            </a:lvl3pPr>
            <a:lvl4pPr>
              <a:spcAft>
                <a:spcPts val="600"/>
              </a:spcAft>
              <a:defRPr sz="1600" baseline="0">
                <a:latin typeface="Meiryo UI" panose="020B0604030504040204" pitchFamily="50" charset="-128"/>
              </a:defRPr>
            </a:lvl4pPr>
            <a:lvl5pPr>
              <a:spcAft>
                <a:spcPts val="600"/>
              </a:spcAft>
              <a:defRPr sz="1600" baseline="0">
                <a:latin typeface="Meiryo UI" panose="020B0604030504040204" pitchFamily="50" charset="-128"/>
              </a:defRPr>
            </a:lvl5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554CA-2BEA-3E4B-997B-FC51848F792A}" type="slidenum">
              <a:rPr kumimoji="0" lang="ja-JP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Verdana" panose="020B0604030504040204" pitchFamily="34" charset="0"/>
                <a:ea typeface="Meiryo U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ja-JP" sz="1300" b="0" i="0" u="none" strike="noStrike" kern="1200" cap="none" spc="0" normalizeH="0" baseline="0" noProof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kumimoji="0" lang="ja-JP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828282"/>
              </a:solidFill>
              <a:effectLst/>
              <a:uLnTx/>
              <a:uFillTx/>
              <a:latin typeface="Verdana" panose="020B0604030504040204" pitchFamily="34" charset="0"/>
              <a:ea typeface="Meiryo UI"/>
            </a:endParaRPr>
          </a:p>
        </p:txBody>
      </p:sp>
    </p:spTree>
    <p:extLst>
      <p:ext uri="{BB962C8B-B14F-4D97-AF65-F5344CB8AC3E}">
        <p14:creationId xmlns:p14="http://schemas.microsoft.com/office/powerpoint/2010/main" val="4224287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554CA-2BEA-3E4B-997B-FC51848F792A}" type="slidenum">
              <a:rPr kumimoji="0" lang="ja-JP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Verdana" panose="020B0604030504040204" pitchFamily="34" charset="0"/>
                <a:ea typeface="Meiryo U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ja-JP" sz="1300" b="0" i="0" u="none" strike="noStrike" kern="1200" cap="none" spc="0" normalizeH="0" baseline="0" noProof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kumimoji="0" lang="ja-JP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828282"/>
              </a:solidFill>
              <a:effectLst/>
              <a:uLnTx/>
              <a:uFillTx/>
              <a:latin typeface="Verdana" panose="020B0604030504040204" pitchFamily="34" charset="0"/>
              <a:ea typeface="Meiryo UI"/>
            </a:endParaRPr>
          </a:p>
        </p:txBody>
      </p:sp>
    </p:spTree>
    <p:extLst>
      <p:ext uri="{BB962C8B-B14F-4D97-AF65-F5344CB8AC3E}">
        <p14:creationId xmlns:p14="http://schemas.microsoft.com/office/powerpoint/2010/main" val="2020482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コーポレートマーク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17326" y="2566220"/>
            <a:ext cx="3909351" cy="1489021"/>
          </a:xfrm>
          <a:prstGeom prst="rect">
            <a:avLst/>
          </a:prstGeom>
        </p:spPr>
      </p:pic>
      <p:pic>
        <p:nvPicPr>
          <p:cNvPr id="3" name="図 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617326" y="2566220"/>
            <a:ext cx="3909351" cy="148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440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554CA-2BEA-3E4B-997B-FC51848F792A}" type="slidenum">
              <a:rPr kumimoji="1" lang="ja-JP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Verdana" panose="020B0604030504040204" pitchFamily="34" charset="0"/>
                <a:ea typeface="Meiryo U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1" lang="en-US" altLang="ja-JP" sz="1300" b="0" i="0" u="none" strike="noStrike" kern="1200" cap="none" spc="0" normalizeH="0" baseline="0" noProof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kumimoji="1" lang="ja-JP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828282"/>
              </a:solidFill>
              <a:effectLst/>
              <a:uLnTx/>
              <a:uFillTx/>
              <a:latin typeface="Verdana" panose="020B0604030504040204" pitchFamily="34" charset="0"/>
              <a:ea typeface="Meiryo UI"/>
            </a:endParaRPr>
          </a:p>
        </p:txBody>
      </p:sp>
    </p:spTree>
    <p:extLst>
      <p:ext uri="{BB962C8B-B14F-4D97-AF65-F5344CB8AC3E}">
        <p14:creationId xmlns:p14="http://schemas.microsoft.com/office/powerpoint/2010/main" val="3514170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タイトルとコンテンツ+サマリ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 wrap="square" rIns="1080000"/>
          <a:lstStyle/>
          <a:p>
            <a:r>
              <a:rPr kumimoji="1" lang="ja-JP" altLang="en-US"/>
              <a:t>マスター タイトルの書式設定 </a:t>
            </a:r>
            <a:r>
              <a:rPr kumimoji="1" lang="en-US" altLang="ja-JP"/>
              <a:t>25pt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554CA-2BEA-3E4B-997B-FC51848F792A}" type="slidenum">
              <a:rPr kumimoji="1" lang="ja-JP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Verdana" panose="020B0604030504040204" pitchFamily="34" charset="0"/>
                <a:ea typeface="Meiryo U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1" lang="en-US" altLang="ja-JP" sz="1300" b="0" i="0" u="none" strike="noStrike" kern="1200" cap="none" spc="0" normalizeH="0" baseline="0" noProof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kumimoji="1" lang="ja-JP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828282"/>
              </a:solidFill>
              <a:effectLst/>
              <a:uLnTx/>
              <a:uFillTx/>
              <a:latin typeface="Verdana" panose="020B0604030504040204" pitchFamily="34" charset="0"/>
              <a:ea typeface="Meiryo UI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647100"/>
            <a:ext cx="9144000" cy="467239"/>
          </a:xfrm>
          <a:prstGeom prst="rect">
            <a:avLst/>
          </a:prstGeom>
        </p:spPr>
        <p:txBody>
          <a:bodyPr lIns="216000" rIns="216000" bIns="36000" anchor="b" anchorCtr="0">
            <a:spAutoFit/>
          </a:bodyPr>
          <a:lstStyle>
            <a:lvl1pPr algn="ctr">
              <a:spcAft>
                <a:spcPts val="0"/>
              </a:spcAft>
              <a:defRPr sz="2500" b="1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ja-JP" altLang="en-US"/>
              <a:t>サマリー 原則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25pt</a:t>
            </a:r>
            <a:r>
              <a:rPr kumimoji="1" lang="ja-JP" altLang="en-US"/>
              <a:t>～</a:t>
            </a:r>
            <a:r>
              <a:rPr kumimoji="1" lang="en-US" altLang="ja-JP"/>
              <a:t>20pt</a:t>
            </a:r>
            <a:r>
              <a:rPr kumimoji="1" lang="ja-JP" altLang="en-US"/>
              <a:t>推奨　位置下げない</a:t>
            </a:r>
          </a:p>
        </p:txBody>
      </p:sp>
    </p:spTree>
    <p:extLst>
      <p:ext uri="{BB962C8B-B14F-4D97-AF65-F5344CB8AC3E}">
        <p14:creationId xmlns:p14="http://schemas.microsoft.com/office/powerpoint/2010/main" val="839318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表紙_白紙_承認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-36001" y="2445736"/>
            <a:ext cx="5940000" cy="1258834"/>
          </a:xfrm>
          <a:prstGeom prst="rect">
            <a:avLst/>
          </a:prstGeom>
        </p:spPr>
        <p:txBody>
          <a:bodyPr wrap="square" lIns="468000" tIns="0" rIns="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タイトル記入 </a:t>
            </a:r>
            <a:r>
              <a:rPr lang="en-US" altLang="ja-JP"/>
              <a:t>2</a:t>
            </a:r>
            <a:r>
              <a:rPr lang="ja-JP" altLang="en-US"/>
              <a:t>行</a:t>
            </a:r>
            <a:r>
              <a:rPr lang="en-US" altLang="ja-JP"/>
              <a:t>34pt</a:t>
            </a:r>
            <a:r>
              <a:rPr lang="ja-JP" altLang="en-US"/>
              <a:t>推奨　 発表者情報より大きく記載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-35999" y="4136170"/>
            <a:ext cx="5040000" cy="359667"/>
          </a:xfrm>
          <a:prstGeom prst="rect">
            <a:avLst/>
          </a:prstGeom>
        </p:spPr>
        <p:txBody>
          <a:bodyPr wrap="square" lIns="468000" tIns="0" rIns="0" bIns="0" anchor="t" anchorCtr="0">
            <a:noAutofit/>
          </a:bodyPr>
          <a:lstStyle>
            <a:lvl1pPr algn="l">
              <a:lnSpc>
                <a:spcPct val="90000"/>
              </a:lnSpc>
              <a:spcAft>
                <a:spcPts val="0"/>
              </a:spcAft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クリックして 氏名 を記入 </a:t>
            </a:r>
            <a:r>
              <a:rPr lang="en-US" altLang="ja-JP"/>
              <a:t>24pt </a:t>
            </a:r>
            <a:r>
              <a:rPr lang="ja-JP" altLang="en-US"/>
              <a:t>推奨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-36000" y="4675671"/>
            <a:ext cx="5040000" cy="1186901"/>
          </a:xfrm>
          <a:prstGeom prst="rect">
            <a:avLst/>
          </a:prstGeom>
        </p:spPr>
        <p:txBody>
          <a:bodyPr lIns="468000" tIns="0" rIns="0" bIns="0" anchor="t" anchorCtr="0">
            <a:noAutofit/>
          </a:bodyPr>
          <a:lstStyle>
            <a:lvl1pPr algn="l">
              <a:lnSpc>
                <a:spcPct val="90000"/>
              </a:lnSpc>
              <a:spcAft>
                <a:spcPts val="0"/>
              </a:spcAft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/>
              <a:t>クリックして 部署名 を記入 </a:t>
            </a:r>
            <a:r>
              <a:rPr kumimoji="1" lang="en-US" altLang="ja-JP"/>
              <a:t>16pt</a:t>
            </a:r>
            <a:r>
              <a:rPr kumimoji="1" lang="ja-JP" altLang="en-US"/>
              <a:t>推奨</a:t>
            </a:r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32285" y="453621"/>
            <a:ext cx="2266290" cy="863201"/>
          </a:xfrm>
          <a:prstGeom prst="rect">
            <a:avLst/>
          </a:prstGeom>
        </p:spPr>
      </p:pic>
      <p:graphicFrame>
        <p:nvGraphicFramePr>
          <p:cNvPr id="7" name="表 6"/>
          <p:cNvGraphicFramePr>
            <a:graphicFrameLocks noGrp="1"/>
          </p:cNvGraphicFramePr>
          <p:nvPr userDrawn="1"/>
        </p:nvGraphicFramePr>
        <p:xfrm>
          <a:off x="5800726" y="4950952"/>
          <a:ext cx="2828924" cy="907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9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9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08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>
                          <a:solidFill>
                            <a:schemeClr val="tx1"/>
                          </a:solidFill>
                        </a:rPr>
                        <a:t>Approve</a:t>
                      </a:r>
                      <a:endParaRPr kumimoji="1" lang="ja-JP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43625" marR="43625" marT="21792" marB="217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1" dirty="0">
                          <a:solidFill>
                            <a:schemeClr val="tx1"/>
                          </a:solidFill>
                        </a:rPr>
                        <a:t>Check</a:t>
                      </a:r>
                      <a:endParaRPr kumimoji="1" lang="ja-JP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43625" marR="43625" marT="21792" marB="2179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b="1" dirty="0">
                          <a:solidFill>
                            <a:schemeClr val="tx1"/>
                          </a:solidFill>
                        </a:rPr>
                        <a:t>Prepare</a:t>
                      </a:r>
                      <a:endParaRPr kumimoji="1" lang="ja-JP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43625" marR="43625" marT="21792" marB="2179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6790">
                <a:tc>
                  <a:txBody>
                    <a:bodyPr/>
                    <a:lstStyle/>
                    <a:p>
                      <a:endParaRPr kumimoji="1" lang="ja-JP" altLang="en-US" sz="1100" b="0"/>
                    </a:p>
                  </a:txBody>
                  <a:tcPr marL="43625" marR="43625" marT="21792" marB="2179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b="0"/>
                    </a:p>
                  </a:txBody>
                  <a:tcPr marL="43625" marR="43625" marT="21792" marB="2179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100" b="0" dirty="0"/>
                    </a:p>
                  </a:txBody>
                  <a:tcPr marL="43625" marR="43625" marT="21792" marB="2179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940000" y="3956337"/>
            <a:ext cx="2520000" cy="899167"/>
          </a:xfrm>
          <a:prstGeom prst="rect">
            <a:avLst/>
          </a:prstGeom>
        </p:spPr>
        <p:txBody>
          <a:bodyPr lIns="180000" tIns="72000" rIns="0" bIns="72000" anchor="b" anchorCtr="0"/>
          <a:lstStyle>
            <a:lvl1pPr>
              <a:defRPr sz="1400"/>
            </a:lvl1pPr>
          </a:lstStyle>
          <a:p>
            <a:pPr lvl="0"/>
            <a:r>
              <a:rPr kumimoji="1" lang="ja-JP" altLang="en-US"/>
              <a:t>部署名 等を</a:t>
            </a:r>
            <a:r>
              <a:rPr kumimoji="1" lang="en-US" altLang="ja-JP"/>
              <a:t>3</a:t>
            </a:r>
            <a:r>
              <a:rPr kumimoji="1" lang="ja-JP" altLang="en-US"/>
              <a:t>行以内で記入　（不要の場合マスターレイアウトから削除するか白で覆う）　</a:t>
            </a:r>
          </a:p>
        </p:txBody>
      </p:sp>
    </p:spTree>
    <p:extLst>
      <p:ext uri="{BB962C8B-B14F-4D97-AF65-F5344CB8AC3E}">
        <p14:creationId xmlns:p14="http://schemas.microsoft.com/office/powerpoint/2010/main" val="2314704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28.xml"/><Relationship Id="rId10" Type="http://schemas.openxmlformats.org/officeDocument/2006/relationships/image" Target="../media/image2.emf"/><Relationship Id="rId4" Type="http://schemas.openxmlformats.org/officeDocument/2006/relationships/slideLayout" Target="../slideLayouts/slideLayout27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5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プレースホルダー 9"/>
          <p:cNvSpPr>
            <a:spLocks noGrp="1"/>
          </p:cNvSpPr>
          <p:nvPr>
            <p:ph type="title"/>
          </p:nvPr>
        </p:nvSpPr>
        <p:spPr>
          <a:xfrm>
            <a:off x="0" y="198324"/>
            <a:ext cx="9144000" cy="353616"/>
          </a:xfrm>
          <a:prstGeom prst="rect">
            <a:avLst/>
          </a:prstGeom>
        </p:spPr>
        <p:txBody>
          <a:bodyPr vert="horz" wrap="none" lIns="360000" tIns="0" rIns="0" bIns="0" rtlCol="0" anchor="ctr">
            <a:no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21" name="スライド番号プレースホルダー 8"/>
          <p:cNvSpPr>
            <a:spLocks noGrp="1"/>
          </p:cNvSpPr>
          <p:nvPr>
            <p:ph type="sldNum" sz="quarter" idx="4"/>
          </p:nvPr>
        </p:nvSpPr>
        <p:spPr>
          <a:xfrm>
            <a:off x="6598038" y="6351759"/>
            <a:ext cx="2057400" cy="364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>
                <a:solidFill>
                  <a:srgbClr val="828282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554CA-2BEA-3E4B-997B-FC51848F792A}" type="slidenum">
              <a:rPr kumimoji="1" lang="ja-JP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Verdana" panose="020B0604030504040204" pitchFamily="34" charset="0"/>
                <a:ea typeface="Meiryo U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1" lang="en-US" altLang="ja-JP" sz="1300" b="0" i="0" u="none" strike="noStrike" kern="1200" cap="none" spc="0" normalizeH="0" baseline="0" noProof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kumimoji="1" lang="ja-JP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828282"/>
              </a:solidFill>
              <a:effectLst/>
              <a:uLnTx/>
              <a:uFillTx/>
              <a:latin typeface="Verdana" panose="020B0604030504040204" pitchFamily="34" charset="0"/>
              <a:ea typeface="Meiryo UI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8480014" y="6387332"/>
            <a:ext cx="260008" cy="2921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300" b="0" i="0" u="none" strike="noStrike" kern="120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endParaRPr kumimoji="1" lang="ja-JP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797979"/>
              </a:solidFill>
              <a:effectLst/>
              <a:uLnTx/>
              <a:uFillTx/>
              <a:latin typeface="Verdana" panose="020B0604030504040204" pitchFamily="34" charset="0"/>
              <a:ea typeface="Meiryo UI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478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eaLnBrk="1" hangingPunct="1">
        <a:defRPr kumimoji="1" sz="2500" b="1">
          <a:latin typeface="Meiryo UI" panose="020B0604030504040204" pitchFamily="50" charset="-128"/>
          <a:ea typeface="+mj-ea"/>
          <a:cs typeface="+mj-cs"/>
        </a:defRPr>
      </a:lvl1pPr>
    </p:titleStyle>
    <p:bodyStyle>
      <a:lvl1pPr marL="0" eaLnBrk="1" hangingPunct="1">
        <a:spcAft>
          <a:spcPts val="600"/>
        </a:spcAft>
        <a:defRPr kumimoji="1" sz="2000">
          <a:latin typeface="+mn-lt"/>
          <a:ea typeface="+mn-ea"/>
          <a:cs typeface="+mn-cs"/>
        </a:defRPr>
      </a:lvl1pPr>
      <a:lvl2pPr marL="457200" eaLnBrk="1" hangingPunct="1">
        <a:defRPr kumimoji="1">
          <a:latin typeface="+mn-lt"/>
          <a:ea typeface="+mn-ea"/>
          <a:cs typeface="+mn-cs"/>
        </a:defRPr>
      </a:lvl2pPr>
      <a:lvl3pPr marL="914400" eaLnBrk="1" hangingPunct="1">
        <a:defRPr kumimoji="1">
          <a:latin typeface="+mn-lt"/>
          <a:ea typeface="+mn-ea"/>
          <a:cs typeface="+mn-cs"/>
        </a:defRPr>
      </a:lvl3pPr>
      <a:lvl4pPr marL="1371600" eaLnBrk="1" hangingPunct="1">
        <a:defRPr kumimoji="1">
          <a:latin typeface="+mn-lt"/>
          <a:ea typeface="+mn-ea"/>
          <a:cs typeface="+mn-cs"/>
        </a:defRPr>
      </a:lvl4pPr>
      <a:lvl5pPr marL="1828800" eaLnBrk="1" hangingPunct="1">
        <a:defRPr kumimoji="1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bodyStyle>
    <p:otherStyle>
      <a:lvl1pPr marL="0" eaLnBrk="1" hangingPunct="1">
        <a:defRPr kumimoji="1">
          <a:latin typeface="+mn-lt"/>
          <a:ea typeface="+mn-ea"/>
          <a:cs typeface="+mn-cs"/>
        </a:defRPr>
      </a:lvl1pPr>
      <a:lvl2pPr marL="457200" eaLnBrk="1" hangingPunct="1">
        <a:defRPr kumimoji="1">
          <a:latin typeface="+mn-lt"/>
          <a:ea typeface="+mn-ea"/>
          <a:cs typeface="+mn-cs"/>
        </a:defRPr>
      </a:lvl2pPr>
      <a:lvl3pPr marL="914400" eaLnBrk="1" hangingPunct="1">
        <a:defRPr kumimoji="1">
          <a:latin typeface="+mn-lt"/>
          <a:ea typeface="+mn-ea"/>
          <a:cs typeface="+mn-cs"/>
        </a:defRPr>
      </a:lvl3pPr>
      <a:lvl4pPr marL="1371600" eaLnBrk="1" hangingPunct="1">
        <a:defRPr kumimoji="1">
          <a:latin typeface="+mn-lt"/>
          <a:ea typeface="+mn-ea"/>
          <a:cs typeface="+mn-cs"/>
        </a:defRPr>
      </a:lvl4pPr>
      <a:lvl5pPr marL="1828800" eaLnBrk="1" hangingPunct="1">
        <a:defRPr kumimoji="1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2">
          <p15:clr>
            <a:srgbClr val="F26B43"/>
          </p15:clr>
        </p15:guide>
        <p15:guide id="4" pos="5329">
          <p15:clr>
            <a:srgbClr val="F26B43"/>
          </p15:clr>
        </p15:guide>
        <p15:guide id="5" orient="horz" pos="529">
          <p15:clr>
            <a:srgbClr val="F26B43"/>
          </p15:clr>
        </p15:guide>
        <p15:guide id="6" orient="horz" pos="3704">
          <p15:clr>
            <a:srgbClr val="F26B43"/>
          </p15:clr>
        </p15:guide>
        <p15:guide id="8" pos="431">
          <p15:clr>
            <a:srgbClr val="F26B43"/>
          </p15:clr>
        </p15:guide>
        <p15:guide id="9" pos="2880">
          <p15:clr>
            <a:srgbClr val="F26B43"/>
          </p15:clr>
        </p15:guide>
        <p15:guide id="10" orient="horz" pos="34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プレースホルダー 9"/>
          <p:cNvSpPr>
            <a:spLocks noGrp="1"/>
          </p:cNvSpPr>
          <p:nvPr>
            <p:ph type="title"/>
          </p:nvPr>
        </p:nvSpPr>
        <p:spPr>
          <a:xfrm>
            <a:off x="0" y="198324"/>
            <a:ext cx="9144000" cy="353616"/>
          </a:xfrm>
          <a:prstGeom prst="rect">
            <a:avLst/>
          </a:prstGeom>
        </p:spPr>
        <p:txBody>
          <a:bodyPr vert="horz" wrap="none" lIns="360000" tIns="0" rIns="0" bIns="0" rtlCol="0" anchor="ctr">
            <a:no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961876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</p:sldLayoutIdLst>
  <p:hf sldNum="0" hdr="0" ftr="0" dt="0"/>
  <p:txStyles>
    <p:titleStyle>
      <a:lvl1pPr eaLnBrk="1" hangingPunct="1">
        <a:defRPr kumimoji="1" sz="2500" b="1">
          <a:latin typeface="Meiryo UI" panose="020B0604030504040204" pitchFamily="50" charset="-128"/>
          <a:ea typeface="+mj-ea"/>
          <a:cs typeface="+mj-cs"/>
        </a:defRPr>
      </a:lvl1pPr>
    </p:titleStyle>
    <p:bodyStyle>
      <a:lvl1pPr marL="0" eaLnBrk="1" hangingPunct="1">
        <a:spcAft>
          <a:spcPts val="600"/>
        </a:spcAft>
        <a:defRPr kumimoji="1" sz="2000">
          <a:latin typeface="+mn-lt"/>
          <a:ea typeface="+mn-ea"/>
          <a:cs typeface="+mn-cs"/>
        </a:defRPr>
      </a:lvl1pPr>
      <a:lvl2pPr marL="457200" eaLnBrk="1" hangingPunct="1">
        <a:defRPr kumimoji="1">
          <a:latin typeface="+mn-lt"/>
          <a:ea typeface="+mn-ea"/>
          <a:cs typeface="+mn-cs"/>
        </a:defRPr>
      </a:lvl2pPr>
      <a:lvl3pPr marL="914400" eaLnBrk="1" hangingPunct="1">
        <a:defRPr kumimoji="1">
          <a:latin typeface="+mn-lt"/>
          <a:ea typeface="+mn-ea"/>
          <a:cs typeface="+mn-cs"/>
        </a:defRPr>
      </a:lvl3pPr>
      <a:lvl4pPr marL="1371600" eaLnBrk="1" hangingPunct="1">
        <a:defRPr kumimoji="1">
          <a:latin typeface="+mn-lt"/>
          <a:ea typeface="+mn-ea"/>
          <a:cs typeface="+mn-cs"/>
        </a:defRPr>
      </a:lvl4pPr>
      <a:lvl5pPr marL="1828800" eaLnBrk="1" hangingPunct="1">
        <a:defRPr kumimoji="1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bodyStyle>
    <p:otherStyle>
      <a:lvl1pPr marL="0" eaLnBrk="1" hangingPunct="1">
        <a:defRPr kumimoji="1">
          <a:latin typeface="+mn-lt"/>
          <a:ea typeface="+mn-ea"/>
          <a:cs typeface="+mn-cs"/>
        </a:defRPr>
      </a:lvl1pPr>
      <a:lvl2pPr marL="457200" eaLnBrk="1" hangingPunct="1">
        <a:defRPr kumimoji="1">
          <a:latin typeface="+mn-lt"/>
          <a:ea typeface="+mn-ea"/>
          <a:cs typeface="+mn-cs"/>
        </a:defRPr>
      </a:lvl2pPr>
      <a:lvl3pPr marL="914400" eaLnBrk="1" hangingPunct="1">
        <a:defRPr kumimoji="1">
          <a:latin typeface="+mn-lt"/>
          <a:ea typeface="+mn-ea"/>
          <a:cs typeface="+mn-cs"/>
        </a:defRPr>
      </a:lvl3pPr>
      <a:lvl4pPr marL="1371600" eaLnBrk="1" hangingPunct="1">
        <a:defRPr kumimoji="1">
          <a:latin typeface="+mn-lt"/>
          <a:ea typeface="+mn-ea"/>
          <a:cs typeface="+mn-cs"/>
        </a:defRPr>
      </a:lvl4pPr>
      <a:lvl5pPr marL="1828800" eaLnBrk="1" hangingPunct="1">
        <a:defRPr kumimoji="1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2">
          <p15:clr>
            <a:srgbClr val="F26B43"/>
          </p15:clr>
        </p15:guide>
        <p15:guide id="4" pos="5329">
          <p15:clr>
            <a:srgbClr val="F26B43"/>
          </p15:clr>
        </p15:guide>
        <p15:guide id="5" orient="horz" pos="529">
          <p15:clr>
            <a:srgbClr val="F26B43"/>
          </p15:clr>
        </p15:guide>
        <p15:guide id="6" orient="horz" pos="3704">
          <p15:clr>
            <a:srgbClr val="F26B43"/>
          </p15:clr>
        </p15:guide>
        <p15:guide id="8" pos="431">
          <p15:clr>
            <a:srgbClr val="F26B43"/>
          </p15:clr>
        </p15:guide>
        <p15:guide id="9" pos="2880">
          <p15:clr>
            <a:srgbClr val="F26B43"/>
          </p15:clr>
        </p15:guide>
        <p15:guide id="10" orient="horz" pos="34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プレースホルダー 9"/>
          <p:cNvSpPr>
            <a:spLocks noGrp="1"/>
          </p:cNvSpPr>
          <p:nvPr>
            <p:ph type="title"/>
          </p:nvPr>
        </p:nvSpPr>
        <p:spPr>
          <a:xfrm>
            <a:off x="0" y="198326"/>
            <a:ext cx="7465325" cy="353616"/>
          </a:xfrm>
          <a:prstGeom prst="rect">
            <a:avLst/>
          </a:prstGeom>
        </p:spPr>
        <p:txBody>
          <a:bodyPr vert="horz" wrap="none" lIns="360000" tIns="0" rIns="0" bIns="0" rtlCol="0" anchor="ctr">
            <a:no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6" name="object 7"/>
          <p:cNvSpPr/>
          <p:nvPr userDrawn="1"/>
        </p:nvSpPr>
        <p:spPr>
          <a:xfrm>
            <a:off x="1796485" y="6378341"/>
            <a:ext cx="7280682" cy="45719"/>
          </a:xfrm>
          <a:custGeom>
            <a:avLst/>
            <a:gdLst/>
            <a:ahLst/>
            <a:cxnLst/>
            <a:rect l="l" t="t" r="r" b="b"/>
            <a:pathLst>
              <a:path w="7078980">
                <a:moveTo>
                  <a:pt x="0" y="0"/>
                </a:moveTo>
                <a:lnTo>
                  <a:pt x="7078827" y="0"/>
                </a:lnTo>
              </a:path>
            </a:pathLst>
          </a:custGeom>
          <a:ln w="6273">
            <a:solidFill>
              <a:srgbClr val="DC0032"/>
            </a:solidFill>
          </a:ln>
        </p:spPr>
        <p:txBody>
          <a:bodyPr wrap="square" lIns="0" tIns="0" rIns="0" bIns="0" rtlCol="0"/>
          <a:lstStyle/>
          <a:p>
            <a:endParaRPr dirty="0">
              <a:latin typeface="Meiryo UI" panose="020B0604030504040204" pitchFamily="50" charset="-128"/>
            </a:endParaRPr>
          </a:p>
        </p:txBody>
      </p:sp>
      <p:sp>
        <p:nvSpPr>
          <p:cNvPr id="7" name="object 12"/>
          <p:cNvSpPr/>
          <p:nvPr userDrawn="1"/>
        </p:nvSpPr>
        <p:spPr>
          <a:xfrm>
            <a:off x="1588494" y="6383511"/>
            <a:ext cx="259715" cy="468000"/>
          </a:xfrm>
          <a:custGeom>
            <a:avLst/>
            <a:gdLst/>
            <a:ahLst/>
            <a:cxnLst/>
            <a:rect l="l" t="t" r="r" b="b"/>
            <a:pathLst>
              <a:path w="259714" h="641350">
                <a:moveTo>
                  <a:pt x="259626" y="0"/>
                </a:moveTo>
                <a:lnTo>
                  <a:pt x="203631" y="0"/>
                </a:lnTo>
                <a:lnTo>
                  <a:pt x="0" y="641159"/>
                </a:lnTo>
                <a:lnTo>
                  <a:pt x="55994" y="641159"/>
                </a:lnTo>
                <a:lnTo>
                  <a:pt x="259626" y="0"/>
                </a:lnTo>
                <a:close/>
              </a:path>
            </a:pathLst>
          </a:custGeom>
          <a:solidFill>
            <a:srgbClr val="DC0032"/>
          </a:solidFill>
          <a:ln>
            <a:noFill/>
          </a:ln>
        </p:spPr>
        <p:txBody>
          <a:bodyPr wrap="square" lIns="0" tIns="0" rIns="0" bIns="0" rtlCol="0"/>
          <a:lstStyle/>
          <a:p>
            <a:endParaRPr dirty="0">
              <a:latin typeface="Meiryo UI" panose="020B0604030504040204" pitchFamily="50" charset="-128"/>
            </a:endParaRPr>
          </a:p>
        </p:txBody>
      </p:sp>
      <p:pic>
        <p:nvPicPr>
          <p:cNvPr id="8" name="図 3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246" y="6378341"/>
            <a:ext cx="1129726" cy="441763"/>
          </a:xfrm>
          <a:prstGeom prst="rect">
            <a:avLst/>
          </a:prstGeom>
        </p:spPr>
      </p:pic>
      <p:sp>
        <p:nvSpPr>
          <p:cNvPr id="12" name="object 9"/>
          <p:cNvSpPr txBox="1"/>
          <p:nvPr userDrawn="1"/>
        </p:nvSpPr>
        <p:spPr>
          <a:xfrm>
            <a:off x="1796485" y="6479012"/>
            <a:ext cx="2596224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900" dirty="0">
                <a:solidFill>
                  <a:srgbClr val="828282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© DENSO </a:t>
            </a:r>
            <a:r>
              <a:rPr sz="900" spc="-5" dirty="0">
                <a:solidFill>
                  <a:srgbClr val="828282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CO</a:t>
            </a:r>
            <a:r>
              <a:rPr lang="en-US" sz="900" spc="-5" dirty="0">
                <a:solidFill>
                  <a:srgbClr val="828282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R</a:t>
            </a:r>
            <a:r>
              <a:rPr sz="900" spc="-5" dirty="0">
                <a:solidFill>
                  <a:srgbClr val="828282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PORATION </a:t>
            </a:r>
            <a:r>
              <a:rPr sz="900" dirty="0">
                <a:solidFill>
                  <a:srgbClr val="828282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All </a:t>
            </a:r>
            <a:r>
              <a:rPr sz="900" spc="-5" dirty="0">
                <a:solidFill>
                  <a:srgbClr val="828282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Rights</a:t>
            </a:r>
            <a:r>
              <a:rPr sz="900" spc="-95" dirty="0">
                <a:solidFill>
                  <a:srgbClr val="828282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</a:t>
            </a:r>
            <a:r>
              <a:rPr sz="900" spc="-5" dirty="0">
                <a:solidFill>
                  <a:srgbClr val="828282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Reserved.</a:t>
            </a:r>
            <a:endParaRPr sz="900" dirty="0">
              <a:solidFill>
                <a:srgbClr val="828282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pic>
        <p:nvPicPr>
          <p:cNvPr id="13" name="図 5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027562" y="59770"/>
            <a:ext cx="1078338" cy="277111"/>
          </a:xfrm>
          <a:prstGeom prst="rect">
            <a:avLst/>
          </a:prstGeom>
          <a:noFill/>
        </p:spPr>
      </p:pic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0120" y="6455609"/>
            <a:ext cx="87578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1pPr>
          </a:lstStyle>
          <a:p>
            <a:r>
              <a:rPr lang="en-IN" dirty="0"/>
              <a:t>#/99</a:t>
            </a:r>
          </a:p>
        </p:txBody>
      </p:sp>
    </p:spTree>
    <p:extLst>
      <p:ext uri="{BB962C8B-B14F-4D97-AF65-F5344CB8AC3E}">
        <p14:creationId xmlns:p14="http://schemas.microsoft.com/office/powerpoint/2010/main" val="3810578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8" r:id="rId7"/>
    <p:sldLayoutId id="2147483789" r:id="rId8"/>
  </p:sldLayoutIdLst>
  <p:hf sldNum="0" hdr="0" ftr="0" dt="0"/>
  <p:txStyles>
    <p:titleStyle>
      <a:lvl1pPr eaLnBrk="1" hangingPunct="1">
        <a:defRPr kumimoji="1" sz="2498" b="1">
          <a:latin typeface="Meiryo UI" panose="020B0604030504040204" pitchFamily="50" charset="-128"/>
          <a:ea typeface="+mj-ea"/>
          <a:cs typeface="+mj-cs"/>
        </a:defRPr>
      </a:lvl1pPr>
    </p:titleStyle>
    <p:bodyStyle>
      <a:lvl1pPr marL="0" eaLnBrk="1" hangingPunct="1">
        <a:spcAft>
          <a:spcPts val="599"/>
        </a:spcAft>
        <a:defRPr kumimoji="1" sz="1998">
          <a:latin typeface="+mn-lt"/>
          <a:ea typeface="+mn-ea"/>
          <a:cs typeface="+mn-cs"/>
        </a:defRPr>
      </a:lvl1pPr>
      <a:lvl2pPr marL="456789" eaLnBrk="1" hangingPunct="1">
        <a:defRPr kumimoji="1">
          <a:latin typeface="+mn-lt"/>
          <a:ea typeface="+mn-ea"/>
          <a:cs typeface="+mn-cs"/>
        </a:defRPr>
      </a:lvl2pPr>
      <a:lvl3pPr marL="913577" eaLnBrk="1" hangingPunct="1">
        <a:defRPr kumimoji="1">
          <a:latin typeface="+mn-lt"/>
          <a:ea typeface="+mn-ea"/>
          <a:cs typeface="+mn-cs"/>
        </a:defRPr>
      </a:lvl3pPr>
      <a:lvl4pPr marL="1370366" eaLnBrk="1" hangingPunct="1">
        <a:defRPr kumimoji="1">
          <a:latin typeface="+mn-lt"/>
          <a:ea typeface="+mn-ea"/>
          <a:cs typeface="+mn-cs"/>
        </a:defRPr>
      </a:lvl4pPr>
      <a:lvl5pPr marL="1827154" eaLnBrk="1" hangingPunct="1">
        <a:defRPr kumimoji="1">
          <a:latin typeface="+mn-lt"/>
          <a:ea typeface="+mn-ea"/>
          <a:cs typeface="+mn-cs"/>
        </a:defRPr>
      </a:lvl5pPr>
      <a:lvl6pPr marL="2283943" eaLnBrk="1" hangingPunct="1">
        <a:defRPr kumimoji="1">
          <a:latin typeface="+mn-lt"/>
          <a:ea typeface="+mn-ea"/>
          <a:cs typeface="+mn-cs"/>
        </a:defRPr>
      </a:lvl6pPr>
      <a:lvl7pPr marL="2740731" eaLnBrk="1" hangingPunct="1">
        <a:defRPr kumimoji="1">
          <a:latin typeface="+mn-lt"/>
          <a:ea typeface="+mn-ea"/>
          <a:cs typeface="+mn-cs"/>
        </a:defRPr>
      </a:lvl7pPr>
      <a:lvl8pPr marL="3197520" eaLnBrk="1" hangingPunct="1">
        <a:defRPr kumimoji="1">
          <a:latin typeface="+mn-lt"/>
          <a:ea typeface="+mn-ea"/>
          <a:cs typeface="+mn-cs"/>
        </a:defRPr>
      </a:lvl8pPr>
      <a:lvl9pPr marL="3654308" eaLnBrk="1" hangingPunct="1">
        <a:defRPr kumimoji="1">
          <a:latin typeface="+mn-lt"/>
          <a:ea typeface="+mn-ea"/>
          <a:cs typeface="+mn-cs"/>
        </a:defRPr>
      </a:lvl9pPr>
    </p:bodyStyle>
    <p:otherStyle>
      <a:lvl1pPr marL="0" eaLnBrk="1" hangingPunct="1">
        <a:defRPr kumimoji="1">
          <a:latin typeface="+mn-lt"/>
          <a:ea typeface="+mn-ea"/>
          <a:cs typeface="+mn-cs"/>
        </a:defRPr>
      </a:lvl1pPr>
      <a:lvl2pPr marL="456789" eaLnBrk="1" hangingPunct="1">
        <a:defRPr kumimoji="1">
          <a:latin typeface="+mn-lt"/>
          <a:ea typeface="+mn-ea"/>
          <a:cs typeface="+mn-cs"/>
        </a:defRPr>
      </a:lvl2pPr>
      <a:lvl3pPr marL="913577" eaLnBrk="1" hangingPunct="1">
        <a:defRPr kumimoji="1">
          <a:latin typeface="+mn-lt"/>
          <a:ea typeface="+mn-ea"/>
          <a:cs typeface="+mn-cs"/>
        </a:defRPr>
      </a:lvl3pPr>
      <a:lvl4pPr marL="1370366" eaLnBrk="1" hangingPunct="1">
        <a:defRPr kumimoji="1">
          <a:latin typeface="+mn-lt"/>
          <a:ea typeface="+mn-ea"/>
          <a:cs typeface="+mn-cs"/>
        </a:defRPr>
      </a:lvl4pPr>
      <a:lvl5pPr marL="1827154" eaLnBrk="1" hangingPunct="1">
        <a:defRPr kumimoji="1">
          <a:latin typeface="+mn-lt"/>
          <a:ea typeface="+mn-ea"/>
          <a:cs typeface="+mn-cs"/>
        </a:defRPr>
      </a:lvl5pPr>
      <a:lvl6pPr marL="2283943" eaLnBrk="1" hangingPunct="1">
        <a:defRPr kumimoji="1">
          <a:latin typeface="+mn-lt"/>
          <a:ea typeface="+mn-ea"/>
          <a:cs typeface="+mn-cs"/>
        </a:defRPr>
      </a:lvl6pPr>
      <a:lvl7pPr marL="2740731" eaLnBrk="1" hangingPunct="1">
        <a:defRPr kumimoji="1">
          <a:latin typeface="+mn-lt"/>
          <a:ea typeface="+mn-ea"/>
          <a:cs typeface="+mn-cs"/>
        </a:defRPr>
      </a:lvl7pPr>
      <a:lvl8pPr marL="3197520" eaLnBrk="1" hangingPunct="1">
        <a:defRPr kumimoji="1">
          <a:latin typeface="+mn-lt"/>
          <a:ea typeface="+mn-ea"/>
          <a:cs typeface="+mn-cs"/>
        </a:defRPr>
      </a:lvl8pPr>
      <a:lvl9pPr marL="3654308" eaLnBrk="1" hangingPunct="1">
        <a:defRPr kumimoji="1"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2">
          <p15:clr>
            <a:srgbClr val="F26B43"/>
          </p15:clr>
        </p15:guide>
        <p15:guide id="4" pos="5329">
          <p15:clr>
            <a:srgbClr val="F26B43"/>
          </p15:clr>
        </p15:guide>
        <p15:guide id="5" orient="horz" pos="529">
          <p15:clr>
            <a:srgbClr val="F26B43"/>
          </p15:clr>
        </p15:guide>
        <p15:guide id="6" orient="horz" pos="3704">
          <p15:clr>
            <a:srgbClr val="F26B43"/>
          </p15:clr>
        </p15:guide>
        <p15:guide id="8" pos="431">
          <p15:clr>
            <a:srgbClr val="F26B43"/>
          </p15:clr>
        </p15:guide>
        <p15:guide id="9" pos="2880">
          <p15:clr>
            <a:srgbClr val="F26B43"/>
          </p15:clr>
        </p15:guide>
        <p15:guide id="10" orient="horz" pos="3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emf"/><Relationship Id="rId4" Type="http://schemas.openxmlformats.org/officeDocument/2006/relationships/image" Target="../media/image11.png"/><Relationship Id="rId9" Type="http://schemas.openxmlformats.org/officeDocument/2006/relationships/image" Target="../media/image16.emf"/><Relationship Id="rId1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5.png"/><Relationship Id="rId7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3.jpe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19F1C4-7CDF-D82D-53CE-45CAA05F17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3" t="20508" r="2344" b="9766"/>
          <a:stretch/>
        </p:blipFill>
        <p:spPr>
          <a:xfrm>
            <a:off x="604072" y="853158"/>
            <a:ext cx="145192" cy="13419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8008A1-2BFD-6140-9D99-246DFBFA392E}"/>
              </a:ext>
            </a:extLst>
          </p:cNvPr>
          <p:cNvSpPr txBox="1"/>
          <p:nvPr/>
        </p:nvSpPr>
        <p:spPr>
          <a:xfrm>
            <a:off x="-26460" y="-39663"/>
            <a:ext cx="4116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u="sng" dirty="0"/>
              <a:t>VCT Line 2 Washing mc entry (Step 1) </a:t>
            </a:r>
            <a:endParaRPr lang="en-IN" sz="1600" b="1" u="sng" dirty="0"/>
          </a:p>
        </p:txBody>
      </p:sp>
      <p:sp>
        <p:nvSpPr>
          <p:cNvPr id="19" name="Rectangle 18"/>
          <p:cNvSpPr/>
          <p:nvPr/>
        </p:nvSpPr>
        <p:spPr>
          <a:xfrm>
            <a:off x="563899" y="304677"/>
            <a:ext cx="1262747" cy="4356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300" dirty="0" smtClean="0">
                <a:solidFill>
                  <a:schemeClr val="tx1"/>
                </a:solidFill>
              </a:rPr>
              <a:t>Washing mc</a:t>
            </a:r>
          </a:p>
          <a:p>
            <a:pPr algn="ctr"/>
            <a:r>
              <a:rPr kumimoji="1" lang="en-US" sz="1300" dirty="0" smtClean="0">
                <a:solidFill>
                  <a:schemeClr val="tx1"/>
                </a:solidFill>
              </a:rPr>
              <a:t>(Lot entry) </a:t>
            </a:r>
            <a:endParaRPr kumimoji="1" lang="en-IN" sz="13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962031" y="306554"/>
            <a:ext cx="1546584" cy="43430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300" dirty="0" smtClean="0">
                <a:solidFill>
                  <a:schemeClr val="tx1"/>
                </a:solidFill>
              </a:rPr>
              <a:t>Performance mc  (FG S/n)</a:t>
            </a:r>
            <a:endParaRPr kumimoji="1" lang="en-IN" sz="13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48352" y="848270"/>
            <a:ext cx="3732148" cy="880447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kumimoji="1" lang="en-US" sz="1200" dirty="0" smtClean="0">
                <a:solidFill>
                  <a:schemeClr val="tx1"/>
                </a:solidFill>
              </a:rPr>
              <a:t>Traceability Dashboard Features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en-US" sz="1200" dirty="0" smtClean="0">
                <a:solidFill>
                  <a:schemeClr val="tx1"/>
                </a:solidFill>
              </a:rPr>
              <a:t>Trace Back ward </a:t>
            </a:r>
            <a:r>
              <a:rPr kumimoji="1" lang="en-US" sz="12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FG S/n to suspected lot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en-US" sz="1200" dirty="0" smtClean="0">
                <a:solidFill>
                  <a:schemeClr val="tx1"/>
                </a:solidFill>
                <a:sym typeface="Wingdings" panose="05000000000000000000" pitchFamily="2" charset="2"/>
              </a:rPr>
              <a:t>Trace Forward  Suspected lot to FG S/N</a:t>
            </a:r>
          </a:p>
          <a:p>
            <a:r>
              <a:rPr kumimoji="1" lang="en-US" sz="1200" dirty="0" smtClean="0">
                <a:solidFill>
                  <a:schemeClr val="tx1"/>
                </a:solidFill>
                <a:sym typeface="Wingdings" panose="05000000000000000000" pitchFamily="2" charset="2"/>
              </a:rPr>
              <a:t>(Quantity and Time base logic)</a:t>
            </a:r>
            <a:endParaRPr kumimoji="1" lang="en-IN" sz="1200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7382" t="4266" r="6930"/>
          <a:stretch/>
        </p:blipFill>
        <p:spPr>
          <a:xfrm>
            <a:off x="559863" y="771497"/>
            <a:ext cx="233729" cy="28253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553" y="1060386"/>
            <a:ext cx="653319" cy="519409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1678188" y="1034912"/>
            <a:ext cx="0" cy="49437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678188" y="1534503"/>
            <a:ext cx="2830427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6DCF0B8-BDF8-9DA0-F749-BCB1FD96DC68}"/>
              </a:ext>
            </a:extLst>
          </p:cNvPr>
          <p:cNvSpPr txBox="1"/>
          <p:nvPr/>
        </p:nvSpPr>
        <p:spPr>
          <a:xfrm>
            <a:off x="3797467" y="1238179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dB</a:t>
            </a:r>
            <a:endParaRPr lang="en-IN" sz="1200" dirty="0"/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635974" y="1063002"/>
            <a:ext cx="0" cy="47843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6DCF0B8-BDF8-9DA0-F749-BCB1FD96DC68}"/>
              </a:ext>
            </a:extLst>
          </p:cNvPr>
          <p:cNvSpPr txBox="1"/>
          <p:nvPr/>
        </p:nvSpPr>
        <p:spPr>
          <a:xfrm>
            <a:off x="127453" y="1621882"/>
            <a:ext cx="2594767" cy="1538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000" dirty="0" smtClean="0"/>
              <a:t>From existing excel can not fetch data</a:t>
            </a:r>
            <a:endParaRPr lang="en-IN" sz="1000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5"/>
          <a:srcRect l="5618" t="7677" r="1"/>
          <a:stretch/>
        </p:blipFill>
        <p:spPr>
          <a:xfrm>
            <a:off x="3602601" y="782344"/>
            <a:ext cx="278273" cy="288772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>
            <a:off x="3386844" y="1534503"/>
            <a:ext cx="106359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6DCF0B8-BDF8-9DA0-F749-BCB1FD96DC68}"/>
              </a:ext>
            </a:extLst>
          </p:cNvPr>
          <p:cNvSpPr txBox="1"/>
          <p:nvPr/>
        </p:nvSpPr>
        <p:spPr>
          <a:xfrm>
            <a:off x="718008" y="1089229"/>
            <a:ext cx="908453" cy="31532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100" b="1" dirty="0" smtClean="0"/>
              <a:t>Make new </a:t>
            </a:r>
          </a:p>
          <a:p>
            <a:r>
              <a:rPr lang="en-US" sz="1100" b="1" dirty="0" smtClean="0"/>
              <a:t>Lot entry app</a:t>
            </a:r>
            <a:endParaRPr lang="en-IN" sz="1100" b="1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6"/>
          <a:srcRect r="11264" b="6739"/>
          <a:stretch/>
        </p:blipFill>
        <p:spPr>
          <a:xfrm>
            <a:off x="2982886" y="776363"/>
            <a:ext cx="257786" cy="27920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5285" y="771425"/>
            <a:ext cx="278549" cy="280971"/>
          </a:xfrm>
          <a:prstGeom prst="rect">
            <a:avLst/>
          </a:prstGeom>
        </p:spPr>
      </p:pic>
      <p:cxnSp>
        <p:nvCxnSpPr>
          <p:cNvPr id="57" name="Straight Arrow Connector 56"/>
          <p:cNvCxnSpPr/>
          <p:nvPr/>
        </p:nvCxnSpPr>
        <p:spPr>
          <a:xfrm flipV="1">
            <a:off x="921083" y="915120"/>
            <a:ext cx="312384" cy="32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3284069" y="920254"/>
            <a:ext cx="29769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2078395" y="1534503"/>
            <a:ext cx="106359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584875" y="1290663"/>
            <a:ext cx="10635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635974" y="1532531"/>
            <a:ext cx="104221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01074" y="1446839"/>
            <a:ext cx="188945" cy="18919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</a:t>
            </a:r>
            <a:endParaRPr lang="en-IN" b="1" dirty="0">
              <a:solidFill>
                <a:srgbClr val="FF0000"/>
              </a:solidFill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3721650" y="1052396"/>
            <a:ext cx="0" cy="49437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8"/>
          <a:srcRect l="73909" t="18750" r="13125" b="62110"/>
          <a:stretch/>
        </p:blipFill>
        <p:spPr>
          <a:xfrm>
            <a:off x="3589860" y="1305745"/>
            <a:ext cx="279661" cy="330259"/>
          </a:xfrm>
          <a:prstGeom prst="rect">
            <a:avLst/>
          </a:prstGeom>
        </p:spPr>
      </p:pic>
      <p:cxnSp>
        <p:nvCxnSpPr>
          <p:cNvPr id="78" name="Straight Connector 77"/>
          <p:cNvCxnSpPr/>
          <p:nvPr/>
        </p:nvCxnSpPr>
        <p:spPr>
          <a:xfrm rot="5400000">
            <a:off x="3668784" y="1176363"/>
            <a:ext cx="106359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56DCF0B8-BDF8-9DA0-F749-BCB1FD96DC68}"/>
              </a:ext>
            </a:extLst>
          </p:cNvPr>
          <p:cNvSpPr txBox="1"/>
          <p:nvPr/>
        </p:nvSpPr>
        <p:spPr>
          <a:xfrm>
            <a:off x="1874754" y="1213412"/>
            <a:ext cx="1062104" cy="184666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200" b="1" dirty="0" smtClean="0"/>
              <a:t>Explain Today</a:t>
            </a:r>
            <a:endParaRPr lang="en-IN" sz="1200" b="1" dirty="0"/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1749283" y="965331"/>
            <a:ext cx="232686" cy="195812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56DCF0B8-BDF8-9DA0-F749-BCB1FD96DC68}"/>
              </a:ext>
            </a:extLst>
          </p:cNvPr>
          <p:cNvSpPr txBox="1"/>
          <p:nvPr/>
        </p:nvSpPr>
        <p:spPr>
          <a:xfrm>
            <a:off x="3863532" y="795219"/>
            <a:ext cx="7585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Scheduler</a:t>
            </a:r>
            <a:endParaRPr lang="en-IN" sz="10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6DCF0B8-BDF8-9DA0-F749-BCB1FD96DC68}"/>
              </a:ext>
            </a:extLst>
          </p:cNvPr>
          <p:cNvSpPr txBox="1"/>
          <p:nvPr/>
        </p:nvSpPr>
        <p:spPr>
          <a:xfrm>
            <a:off x="5275065" y="747152"/>
            <a:ext cx="3343957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200" b="1" dirty="0" smtClean="0"/>
              <a:t>Parallel design ongoing (4</a:t>
            </a:r>
            <a:r>
              <a:rPr lang="en-US" sz="1200" b="1" baseline="30000" dirty="0" smtClean="0"/>
              <a:t>th</a:t>
            </a:r>
            <a:r>
              <a:rPr lang="en-US" sz="1200" b="1" dirty="0" smtClean="0"/>
              <a:t> Aug Demo plan)</a:t>
            </a:r>
            <a:endParaRPr lang="en-IN" sz="1200" b="1" dirty="0"/>
          </a:p>
        </p:txBody>
      </p:sp>
      <p:cxnSp>
        <p:nvCxnSpPr>
          <p:cNvPr id="94" name="Straight Connector 93"/>
          <p:cNvCxnSpPr/>
          <p:nvPr/>
        </p:nvCxnSpPr>
        <p:spPr>
          <a:xfrm>
            <a:off x="2710282" y="538622"/>
            <a:ext cx="251749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2353157" y="306554"/>
            <a:ext cx="608873" cy="4356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300" dirty="0" err="1" smtClean="0">
                <a:solidFill>
                  <a:schemeClr val="tx1"/>
                </a:solidFill>
              </a:rPr>
              <a:t>Assy</a:t>
            </a:r>
            <a:endParaRPr kumimoji="1" lang="en-US" sz="1300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sz="1300" dirty="0" smtClean="0">
                <a:solidFill>
                  <a:schemeClr val="tx1"/>
                </a:solidFill>
              </a:rPr>
              <a:t>Line</a:t>
            </a:r>
            <a:endParaRPr kumimoji="1" lang="en-IN" sz="1300" dirty="0">
              <a:solidFill>
                <a:schemeClr val="tx1"/>
              </a:solidFill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 flipV="1">
            <a:off x="1834196" y="601933"/>
            <a:ext cx="5189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6DCF0B8-BDF8-9DA0-F749-BCB1FD96DC68}"/>
              </a:ext>
            </a:extLst>
          </p:cNvPr>
          <p:cNvSpPr txBox="1"/>
          <p:nvPr/>
        </p:nvSpPr>
        <p:spPr>
          <a:xfrm>
            <a:off x="4396454" y="1611597"/>
            <a:ext cx="859515" cy="1384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900" b="1" dirty="0" smtClean="0"/>
              <a:t>Traceability PC</a:t>
            </a:r>
            <a:endParaRPr lang="en-IN" sz="900" b="1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5520" y="1818933"/>
            <a:ext cx="278549" cy="280971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>
            <a:off x="4427243" y="1402542"/>
            <a:ext cx="106359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496" y="277374"/>
            <a:ext cx="408100" cy="314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9" name="図 3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85551" y="323154"/>
            <a:ext cx="424621" cy="244777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4834400" y="265923"/>
            <a:ext cx="463320" cy="459658"/>
            <a:chOff x="656318" y="797976"/>
            <a:chExt cx="5512739" cy="5406213"/>
          </a:xfrm>
          <a:scene3d>
            <a:camera prst="orthographicFront">
              <a:rot lat="1800000" lon="0" rev="0"/>
            </a:camera>
            <a:lightRig rig="threePt" dir="t"/>
          </a:scene3d>
        </p:grpSpPr>
        <p:pic>
          <p:nvPicPr>
            <p:cNvPr id="52" name="Picture 51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8750" b="67417" l="38875" r="6875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45" t="29290" r="31805" b="33118"/>
            <a:stretch/>
          </p:blipFill>
          <p:spPr>
            <a:xfrm>
              <a:off x="656318" y="797976"/>
              <a:ext cx="5512739" cy="5406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Picture 31" descr="Custom Stainless Steel Metal Asset Tag Label Barcode Qr Code Id Number  Tracking - Buy Custom Asset Tag,Metal Asset Tag,Asset Tag Product on  Alibaba.com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11" t="51617" r="33102" b="22296"/>
            <a:stretch/>
          </p:blipFill>
          <p:spPr bwMode="auto">
            <a:xfrm rot="19226089">
              <a:off x="1663739" y="1395096"/>
              <a:ext cx="718445" cy="540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56DCF0B8-BDF8-9DA0-F749-BCB1FD96DC68}"/>
              </a:ext>
            </a:extLst>
          </p:cNvPr>
          <p:cNvSpPr txBox="1"/>
          <p:nvPr/>
        </p:nvSpPr>
        <p:spPr>
          <a:xfrm>
            <a:off x="4534740" y="371791"/>
            <a:ext cx="245933" cy="246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600" b="1" dirty="0" smtClean="0"/>
              <a:t>=</a:t>
            </a:r>
            <a:endParaRPr lang="en-IN" sz="1600" b="1" dirty="0"/>
          </a:p>
        </p:txBody>
      </p:sp>
      <p:cxnSp>
        <p:nvCxnSpPr>
          <p:cNvPr id="56" name="Straight Arrow Connector 55"/>
          <p:cNvCxnSpPr/>
          <p:nvPr/>
        </p:nvCxnSpPr>
        <p:spPr>
          <a:xfrm flipV="1">
            <a:off x="5084139" y="1041440"/>
            <a:ext cx="232686" cy="51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56DCF0B8-BDF8-9DA0-F749-BCB1FD96DC68}"/>
              </a:ext>
            </a:extLst>
          </p:cNvPr>
          <p:cNvSpPr txBox="1"/>
          <p:nvPr/>
        </p:nvSpPr>
        <p:spPr>
          <a:xfrm>
            <a:off x="129712" y="619823"/>
            <a:ext cx="264524" cy="2638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800" dirty="0" smtClean="0"/>
              <a:t>Child parts</a:t>
            </a:r>
            <a:endParaRPr lang="en-IN" sz="8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6DCF0B8-BDF8-9DA0-F749-BCB1FD96DC68}"/>
              </a:ext>
            </a:extLst>
          </p:cNvPr>
          <p:cNvSpPr txBox="1"/>
          <p:nvPr/>
        </p:nvSpPr>
        <p:spPr>
          <a:xfrm>
            <a:off x="1877219" y="619823"/>
            <a:ext cx="506301" cy="246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800" dirty="0" smtClean="0"/>
              <a:t>Washed parts</a:t>
            </a:r>
            <a:endParaRPr lang="en-IN" sz="800" dirty="0"/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221110" y="601933"/>
            <a:ext cx="32189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2055" y="2154920"/>
            <a:ext cx="7677988" cy="411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43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470" y="447179"/>
            <a:ext cx="7466136" cy="564882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00750" y="2711450"/>
            <a:ext cx="476250" cy="311150"/>
          </a:xfrm>
          <a:prstGeom prst="rect">
            <a:avLst/>
          </a:prstGeom>
          <a:noFill/>
          <a:ln w="28575"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IN"/>
          </a:p>
        </p:txBody>
      </p:sp>
      <p:sp>
        <p:nvSpPr>
          <p:cNvPr id="4" name="Rectangle 3"/>
          <p:cNvSpPr/>
          <p:nvPr/>
        </p:nvSpPr>
        <p:spPr>
          <a:xfrm>
            <a:off x="6000750" y="3116014"/>
            <a:ext cx="476250" cy="311150"/>
          </a:xfrm>
          <a:prstGeom prst="rect">
            <a:avLst/>
          </a:prstGeom>
          <a:noFill/>
          <a:ln w="28575"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IN"/>
          </a:p>
        </p:txBody>
      </p:sp>
      <p:sp>
        <p:nvSpPr>
          <p:cNvPr id="10" name="Rectangle 9"/>
          <p:cNvSpPr/>
          <p:nvPr/>
        </p:nvSpPr>
        <p:spPr>
          <a:xfrm>
            <a:off x="6000750" y="3487583"/>
            <a:ext cx="476250" cy="365280"/>
          </a:xfrm>
          <a:prstGeom prst="rect">
            <a:avLst/>
          </a:prstGeom>
          <a:noFill/>
          <a:ln w="28575"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IN"/>
          </a:p>
        </p:txBody>
      </p:sp>
      <p:sp>
        <p:nvSpPr>
          <p:cNvPr id="11" name="Rectangle 10"/>
          <p:cNvSpPr/>
          <p:nvPr/>
        </p:nvSpPr>
        <p:spPr>
          <a:xfrm>
            <a:off x="6567487" y="2316163"/>
            <a:ext cx="314326" cy="493712"/>
          </a:xfrm>
          <a:prstGeom prst="rect">
            <a:avLst/>
          </a:prstGeom>
          <a:noFill/>
          <a:ln w="28575"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IN"/>
          </a:p>
        </p:txBody>
      </p:sp>
      <p:sp>
        <p:nvSpPr>
          <p:cNvPr id="12" name="Rectangle 11"/>
          <p:cNvSpPr/>
          <p:nvPr/>
        </p:nvSpPr>
        <p:spPr>
          <a:xfrm>
            <a:off x="7058025" y="3359151"/>
            <a:ext cx="133350" cy="49371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IN"/>
          </a:p>
        </p:txBody>
      </p:sp>
      <p:sp>
        <p:nvSpPr>
          <p:cNvPr id="13" name="Rectangle 12"/>
          <p:cNvSpPr/>
          <p:nvPr/>
        </p:nvSpPr>
        <p:spPr>
          <a:xfrm>
            <a:off x="6881813" y="3359151"/>
            <a:ext cx="133350" cy="49371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IN"/>
          </a:p>
        </p:txBody>
      </p:sp>
      <p:sp>
        <p:nvSpPr>
          <p:cNvPr id="14" name="Rectangle 13"/>
          <p:cNvSpPr/>
          <p:nvPr/>
        </p:nvSpPr>
        <p:spPr>
          <a:xfrm>
            <a:off x="6705601" y="3359151"/>
            <a:ext cx="133350" cy="49371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IN"/>
          </a:p>
        </p:txBody>
      </p:sp>
      <p:sp>
        <p:nvSpPr>
          <p:cNvPr id="15" name="Rectangle 14"/>
          <p:cNvSpPr/>
          <p:nvPr/>
        </p:nvSpPr>
        <p:spPr>
          <a:xfrm>
            <a:off x="6567487" y="3359151"/>
            <a:ext cx="95252" cy="49371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IN"/>
          </a:p>
        </p:txBody>
      </p:sp>
      <p:sp>
        <p:nvSpPr>
          <p:cNvPr id="16" name="Rectangle 15"/>
          <p:cNvSpPr/>
          <p:nvPr/>
        </p:nvSpPr>
        <p:spPr>
          <a:xfrm>
            <a:off x="6924675" y="2314327"/>
            <a:ext cx="266700" cy="28599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IN"/>
          </a:p>
        </p:txBody>
      </p:sp>
      <p:sp>
        <p:nvSpPr>
          <p:cNvPr id="17" name="Rectangle 16"/>
          <p:cNvSpPr/>
          <p:nvPr/>
        </p:nvSpPr>
        <p:spPr>
          <a:xfrm>
            <a:off x="6238875" y="3968751"/>
            <a:ext cx="366713" cy="236537"/>
          </a:xfrm>
          <a:prstGeom prst="rect">
            <a:avLst/>
          </a:prstGeom>
          <a:noFill/>
          <a:ln w="28575">
            <a:solidFill>
              <a:srgbClr val="99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IN"/>
          </a:p>
        </p:txBody>
      </p:sp>
      <p:sp>
        <p:nvSpPr>
          <p:cNvPr id="18" name="Rectangle 17"/>
          <p:cNvSpPr/>
          <p:nvPr/>
        </p:nvSpPr>
        <p:spPr>
          <a:xfrm>
            <a:off x="91333" y="959667"/>
            <a:ext cx="1565451" cy="516048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sz="1200" dirty="0" smtClean="0">
                <a:solidFill>
                  <a:schemeClr val="tx1"/>
                </a:solidFill>
              </a:rPr>
              <a:t>Rotor 4 line</a:t>
            </a:r>
          </a:p>
          <a:p>
            <a:r>
              <a:rPr kumimoji="1" lang="en-US" sz="1200" dirty="0" err="1" smtClean="0">
                <a:solidFill>
                  <a:schemeClr val="tx1"/>
                </a:solidFill>
              </a:rPr>
              <a:t>Hsg</a:t>
            </a:r>
            <a:r>
              <a:rPr kumimoji="1" lang="en-US" sz="1200" dirty="0" smtClean="0">
                <a:solidFill>
                  <a:schemeClr val="tx1"/>
                </a:solidFill>
              </a:rPr>
              <a:t> 5 lines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9945" y="1756222"/>
            <a:ext cx="4112643" cy="2662049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sz="1200" b="1" dirty="0" smtClean="0">
                <a:solidFill>
                  <a:schemeClr val="tx1"/>
                </a:solidFill>
              </a:rPr>
              <a:t>Idea 1</a:t>
            </a:r>
            <a:r>
              <a:rPr kumimoji="1" lang="en-US" sz="1200" dirty="0" smtClean="0">
                <a:solidFill>
                  <a:schemeClr val="tx1"/>
                </a:solidFill>
              </a:rPr>
              <a:t> </a:t>
            </a:r>
            <a:r>
              <a:rPr kumimoji="1" lang="en-US" sz="12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Send all </a:t>
            </a:r>
            <a:r>
              <a:rPr kumimoji="1" lang="en-US" sz="12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IN-house</a:t>
            </a:r>
            <a:r>
              <a:rPr kumimoji="1" lang="en-US" sz="1200" dirty="0" smtClean="0">
                <a:solidFill>
                  <a:schemeClr val="tx1"/>
                </a:solidFill>
                <a:sym typeface="Wingdings" panose="05000000000000000000" pitchFamily="2" charset="2"/>
              </a:rPr>
              <a:t> mcg FG to W/H under Jai san PC to print </a:t>
            </a:r>
            <a:r>
              <a:rPr kumimoji="1" lang="en-US" sz="12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std</a:t>
            </a:r>
            <a:r>
              <a:rPr kumimoji="1" lang="en-US" sz="1200" dirty="0" smtClean="0">
                <a:solidFill>
                  <a:schemeClr val="tx1"/>
                </a:solidFill>
                <a:sym typeface="Wingdings" panose="05000000000000000000" pitchFamily="2" charset="2"/>
              </a:rPr>
              <a:t> QR label (</a:t>
            </a:r>
            <a:r>
              <a:rPr kumimoji="1" lang="en-US" sz="12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Mizumashi</a:t>
            </a:r>
            <a:r>
              <a:rPr kumimoji="1" lang="en-US" sz="1200" dirty="0" smtClean="0">
                <a:solidFill>
                  <a:schemeClr val="tx1"/>
                </a:solidFill>
                <a:sym typeface="Wingdings" panose="05000000000000000000" pitchFamily="2" charset="2"/>
              </a:rPr>
              <a:t> loss)</a:t>
            </a:r>
          </a:p>
          <a:p>
            <a:r>
              <a:rPr kumimoji="1" lang="en-US" sz="1200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Idea 2</a:t>
            </a:r>
            <a:r>
              <a:rPr kumimoji="1" lang="en-US" sz="1200" dirty="0" smtClean="0">
                <a:solidFill>
                  <a:schemeClr val="tx1"/>
                </a:solidFill>
                <a:sym typeface="Wingdings" panose="05000000000000000000" pitchFamily="2" charset="2"/>
              </a:rPr>
              <a:t>  For IN house </a:t>
            </a:r>
            <a:r>
              <a:rPr kumimoji="1" lang="en-US" sz="12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bin,fix</a:t>
            </a:r>
            <a:r>
              <a:rPr kumimoji="1" lang="en-US" sz="1200" dirty="0" smtClean="0">
                <a:solidFill>
                  <a:schemeClr val="tx1"/>
                </a:solidFill>
                <a:sym typeface="Wingdings" panose="05000000000000000000" pitchFamily="2" charset="2"/>
              </a:rPr>
              <a:t> permanent QR code &amp; use (data map erase –plant 2 concept) </a:t>
            </a:r>
          </a:p>
          <a:p>
            <a:r>
              <a:rPr kumimoji="1" lang="en-US" sz="1200" dirty="0" smtClean="0">
                <a:solidFill>
                  <a:schemeClr val="tx1"/>
                </a:solidFill>
                <a:sym typeface="Wingdings" panose="05000000000000000000" pitchFamily="2" charset="2"/>
              </a:rPr>
              <a:t>(All bins are common for L1 also, difficult to control)</a:t>
            </a:r>
          </a:p>
          <a:p>
            <a:r>
              <a:rPr kumimoji="1" lang="en-US" sz="1200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Idea 3</a:t>
            </a:r>
            <a:r>
              <a:rPr kumimoji="1" lang="en-US" sz="1200" dirty="0" smtClean="0">
                <a:solidFill>
                  <a:schemeClr val="tx1"/>
                </a:solidFill>
                <a:sym typeface="Wingdings" panose="05000000000000000000" pitchFamily="2" charset="2"/>
              </a:rPr>
              <a:t>  Use existing lot card paper system for IN house </a:t>
            </a:r>
            <a:r>
              <a:rPr kumimoji="1" lang="en-US" sz="12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mcng</a:t>
            </a:r>
            <a:r>
              <a:rPr kumimoji="1" lang="en-US" sz="1200" dirty="0" smtClean="0">
                <a:solidFill>
                  <a:schemeClr val="tx1"/>
                </a:solidFill>
                <a:sym typeface="Wingdings" panose="05000000000000000000" pitchFamily="2" charset="2"/>
              </a:rPr>
              <a:t> &amp; provide manual + QR code entry in washing mc . (Non </a:t>
            </a:r>
            <a:r>
              <a:rPr kumimoji="1" lang="en-US" sz="12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std</a:t>
            </a:r>
            <a:r>
              <a:rPr kumimoji="1" lang="en-US" sz="1200" dirty="0" smtClean="0">
                <a:solidFill>
                  <a:schemeClr val="tx1"/>
                </a:solidFill>
                <a:sym typeface="Wingdings" panose="05000000000000000000" pitchFamily="2" charset="2"/>
              </a:rPr>
              <a:t> job for operator)</a:t>
            </a:r>
          </a:p>
          <a:p>
            <a:r>
              <a:rPr kumimoji="1" lang="en-US" sz="1200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Idea 4</a:t>
            </a:r>
            <a:r>
              <a:rPr kumimoji="1" lang="en-US" sz="1200" dirty="0" smtClean="0">
                <a:solidFill>
                  <a:schemeClr val="tx1"/>
                </a:solidFill>
                <a:sym typeface="Wingdings" panose="05000000000000000000" pitchFamily="2" charset="2"/>
              </a:rPr>
              <a:t>  Setup label printers &amp; consider cost </a:t>
            </a:r>
          </a:p>
          <a:p>
            <a:r>
              <a:rPr kumimoji="1" lang="en-US" sz="1200" dirty="0" smtClean="0">
                <a:solidFill>
                  <a:schemeClr val="tx1"/>
                </a:solidFill>
                <a:sym typeface="Wingdings" panose="05000000000000000000" pitchFamily="2" charset="2"/>
              </a:rPr>
              <a:t>(some lines outsource ,investment ok?)</a:t>
            </a:r>
          </a:p>
          <a:p>
            <a:r>
              <a:rPr kumimoji="1" lang="en-US" sz="1200" dirty="0">
                <a:solidFill>
                  <a:schemeClr val="tx1"/>
                </a:solidFill>
              </a:rPr>
              <a:t>Total label printer need (if setup FG station) </a:t>
            </a:r>
            <a:r>
              <a:rPr kumimoji="1" lang="en-US" sz="1200" dirty="0">
                <a:solidFill>
                  <a:schemeClr val="tx1"/>
                </a:solidFill>
                <a:sym typeface="Wingdings" panose="05000000000000000000" pitchFamily="2" charset="2"/>
              </a:rPr>
              <a:t> 9 </a:t>
            </a:r>
          </a:p>
          <a:p>
            <a:r>
              <a:rPr kumimoji="1" lang="en-US" sz="1200" dirty="0">
                <a:solidFill>
                  <a:schemeClr val="tx1"/>
                </a:solidFill>
                <a:sym typeface="Wingdings" panose="05000000000000000000" pitchFamily="2" charset="2"/>
              </a:rPr>
              <a:t>Cost = 1.4 Mill INR (0.15/printer cost include small PC</a:t>
            </a:r>
            <a:r>
              <a:rPr kumimoji="1" lang="en-US" sz="1200" dirty="0" smtClean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endParaRPr kumimoji="1" lang="en-IN" sz="1200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8008A1-2BFD-6140-9D99-246DFBFA392E}"/>
              </a:ext>
            </a:extLst>
          </p:cNvPr>
          <p:cNvSpPr txBox="1"/>
          <p:nvPr/>
        </p:nvSpPr>
        <p:spPr>
          <a:xfrm>
            <a:off x="-26460" y="-39663"/>
            <a:ext cx="4701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u="sng" dirty="0"/>
              <a:t>VCT Line 2 </a:t>
            </a:r>
            <a:r>
              <a:rPr lang="en-US" sz="1600" b="1" u="sng" dirty="0" smtClean="0"/>
              <a:t>Step 2 open item in specifications </a:t>
            </a:r>
            <a:endParaRPr lang="en-IN" sz="1600" b="1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6221974" y="4799014"/>
            <a:ext cx="545021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200" b="1" dirty="0" smtClean="0">
                <a:solidFill>
                  <a:srgbClr val="C00000"/>
                </a:solidFill>
              </a:rPr>
              <a:t>VCT L2</a:t>
            </a:r>
            <a:endParaRPr lang="en-IN" sz="1200" b="1" dirty="0">
              <a:solidFill>
                <a:srgbClr val="C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19996" y="4233605"/>
            <a:ext cx="404470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200" b="1" dirty="0" smtClean="0">
                <a:solidFill>
                  <a:srgbClr val="C00000"/>
                </a:solidFill>
              </a:rPr>
              <a:t>Wash</a:t>
            </a:r>
            <a:endParaRPr lang="en-IN" sz="1200" b="1" dirty="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96280" y="3174485"/>
            <a:ext cx="403380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200" b="1" dirty="0" smtClean="0">
                <a:solidFill>
                  <a:srgbClr val="FF00FF"/>
                </a:solidFill>
              </a:rPr>
              <a:t>Rotor</a:t>
            </a:r>
            <a:endParaRPr lang="en-IN" sz="1200" b="1" dirty="0">
              <a:solidFill>
                <a:srgbClr val="FF00F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61167" y="3351046"/>
            <a:ext cx="291747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200" b="1" dirty="0" err="1" smtClean="0">
                <a:solidFill>
                  <a:srgbClr val="0000FF"/>
                </a:solidFill>
              </a:rPr>
              <a:t>Hsg</a:t>
            </a:r>
            <a:endParaRPr lang="en-IN" sz="12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40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8894" y="1140553"/>
            <a:ext cx="1060262" cy="83479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8482" t="22209" r="19711" b="45313"/>
          <a:stretch/>
        </p:blipFill>
        <p:spPr>
          <a:xfrm>
            <a:off x="1120633" y="918774"/>
            <a:ext cx="6659621" cy="2409652"/>
          </a:xfrm>
          <a:prstGeom prst="rect">
            <a:avLst/>
          </a:prstGeom>
        </p:spPr>
      </p:pic>
      <p:pic>
        <p:nvPicPr>
          <p:cNvPr id="7" name="Picture 3" descr="C:\Users\sr01989\AppData\Local\Microsoft\Windows\INetCache\IE\F2HLDSF0\2_1[1].jpg"/>
          <p:cNvPicPr>
            <a:picLocks noChangeAspect="1" noChangeArrowheads="1"/>
          </p:cNvPicPr>
          <p:nvPr/>
        </p:nvPicPr>
        <p:blipFill>
          <a:blip r:embed="rId3" cstate="print"/>
          <a:srcRect t="8183" b="18167"/>
          <a:stretch>
            <a:fillRect/>
          </a:stretch>
        </p:blipFill>
        <p:spPr bwMode="auto">
          <a:xfrm>
            <a:off x="1677058" y="1232678"/>
            <a:ext cx="421011" cy="314266"/>
          </a:xfrm>
          <a:prstGeom prst="rect">
            <a:avLst/>
          </a:prstGeom>
          <a:noFill/>
        </p:spPr>
      </p:pic>
      <p:pic>
        <p:nvPicPr>
          <p:cNvPr id="8" name="Picture 3" descr="C:\Users\sr01989\AppData\Local\Microsoft\Windows\INetCache\IE\F2HLDSF0\2_1[1].jpg"/>
          <p:cNvPicPr>
            <a:picLocks noChangeAspect="1" noChangeArrowheads="1"/>
          </p:cNvPicPr>
          <p:nvPr/>
        </p:nvPicPr>
        <p:blipFill>
          <a:blip r:embed="rId3" cstate="print"/>
          <a:srcRect t="8183" b="18167"/>
          <a:stretch>
            <a:fillRect/>
          </a:stretch>
        </p:blipFill>
        <p:spPr bwMode="auto">
          <a:xfrm>
            <a:off x="7359243" y="2608805"/>
            <a:ext cx="421011" cy="314266"/>
          </a:xfrm>
          <a:prstGeom prst="rect">
            <a:avLst/>
          </a:prstGeom>
          <a:noFill/>
        </p:spPr>
      </p:pic>
      <p:pic>
        <p:nvPicPr>
          <p:cNvPr id="10" name="Picture 3" descr="C:\Users\sr01989\AppData\Local\Microsoft\Windows\INetCache\IE\F2HLDSF0\2_1[1].jpg"/>
          <p:cNvPicPr>
            <a:picLocks noChangeAspect="1" noChangeArrowheads="1"/>
          </p:cNvPicPr>
          <p:nvPr/>
        </p:nvPicPr>
        <p:blipFill>
          <a:blip r:embed="rId3" cstate="print"/>
          <a:srcRect t="8183" b="18167"/>
          <a:stretch>
            <a:fillRect/>
          </a:stretch>
        </p:blipFill>
        <p:spPr bwMode="auto">
          <a:xfrm>
            <a:off x="5038633" y="564083"/>
            <a:ext cx="516752" cy="385732"/>
          </a:xfrm>
          <a:prstGeom prst="rect">
            <a:avLst/>
          </a:prstGeom>
          <a:noFill/>
        </p:spPr>
      </p:pic>
      <p:cxnSp>
        <p:nvCxnSpPr>
          <p:cNvPr id="11" name="Straight Connector 10"/>
          <p:cNvCxnSpPr/>
          <p:nvPr/>
        </p:nvCxnSpPr>
        <p:spPr>
          <a:xfrm>
            <a:off x="2020424" y="1331717"/>
            <a:ext cx="3173729" cy="0"/>
          </a:xfrm>
          <a:prstGeom prst="line">
            <a:avLst/>
          </a:prstGeom>
          <a:ln>
            <a:solidFill>
              <a:schemeClr val="tx1"/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336488" y="1316477"/>
            <a:ext cx="0" cy="1726894"/>
          </a:xfrm>
          <a:prstGeom prst="line">
            <a:avLst/>
          </a:prstGeom>
          <a:ln>
            <a:solidFill>
              <a:schemeClr val="tx1"/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374389" y="948750"/>
            <a:ext cx="0" cy="366662"/>
          </a:xfrm>
          <a:prstGeom prst="line">
            <a:avLst/>
          </a:prstGeom>
          <a:ln>
            <a:solidFill>
              <a:schemeClr val="tx1"/>
            </a:solidFill>
            <a:prstDash val="lgDash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380424" y="1315412"/>
            <a:ext cx="1956944" cy="0"/>
          </a:xfrm>
          <a:prstGeom prst="line">
            <a:avLst/>
          </a:prstGeom>
          <a:ln>
            <a:solidFill>
              <a:schemeClr val="tx1"/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4"/>
          <a:srcRect l="3020" t="20964" r="2188" b="9896"/>
          <a:stretch/>
        </p:blipFill>
        <p:spPr>
          <a:xfrm>
            <a:off x="7440330" y="1123771"/>
            <a:ext cx="1130940" cy="65977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6" name="TextBox 35"/>
          <p:cNvSpPr txBox="1"/>
          <p:nvPr/>
        </p:nvSpPr>
        <p:spPr>
          <a:xfrm>
            <a:off x="2849541" y="1378983"/>
            <a:ext cx="3616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Key job </a:t>
            </a:r>
            <a:r>
              <a:rPr lang="en-US" sz="1200" dirty="0">
                <a:sym typeface="Wingdings" panose="05000000000000000000" pitchFamily="2" charset="2"/>
              </a:rPr>
              <a:t> </a:t>
            </a:r>
            <a:r>
              <a:rPr lang="en-US" sz="1200" dirty="0"/>
              <a:t>Software dashboard design, how to get data from Washing &amp; performance mc</a:t>
            </a:r>
            <a:endParaRPr lang="en-IN" sz="1200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5"/>
          <a:srcRect l="2813" t="20508" r="2344" b="9766"/>
          <a:stretch/>
        </p:blipFill>
        <p:spPr>
          <a:xfrm>
            <a:off x="1738516" y="443667"/>
            <a:ext cx="930387" cy="54719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8" name="Rectangle 37"/>
          <p:cNvSpPr/>
          <p:nvPr/>
        </p:nvSpPr>
        <p:spPr>
          <a:xfrm>
            <a:off x="5595196" y="493691"/>
            <a:ext cx="1707073" cy="6724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dirty="0"/>
              <a:t>Traceability</a:t>
            </a:r>
          </a:p>
          <a:p>
            <a:pPr algn="ctr"/>
            <a:r>
              <a:rPr kumimoji="1" lang="en-US" dirty="0"/>
              <a:t>application</a:t>
            </a:r>
            <a:endParaRPr kumimoji="1" lang="en-IN" dirty="0"/>
          </a:p>
        </p:txBody>
      </p:sp>
      <p:sp>
        <p:nvSpPr>
          <p:cNvPr id="22" name="TextBox 21"/>
          <p:cNvSpPr txBox="1"/>
          <p:nvPr/>
        </p:nvSpPr>
        <p:spPr>
          <a:xfrm>
            <a:off x="28894" y="3466379"/>
            <a:ext cx="467810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Basic logic to search suspected lot </a:t>
            </a:r>
            <a:r>
              <a:rPr lang="en-US" sz="1400" dirty="0">
                <a:solidFill>
                  <a:srgbClr val="0000FF"/>
                </a:solidFill>
                <a:sym typeface="Wingdings" panose="05000000000000000000" pitchFamily="2" charset="2"/>
              </a:rPr>
              <a:t></a:t>
            </a:r>
            <a:r>
              <a:rPr lang="en-US" sz="1400" dirty="0">
                <a:solidFill>
                  <a:srgbClr val="0000FF"/>
                </a:solidFill>
              </a:rPr>
              <a:t> </a:t>
            </a:r>
            <a:r>
              <a:rPr lang="en-US" sz="1600" b="1" u="sng" dirty="0">
                <a:solidFill>
                  <a:srgbClr val="0000FF"/>
                </a:solidFill>
              </a:rPr>
              <a:t>Quantity base</a:t>
            </a:r>
            <a:r>
              <a:rPr lang="en-US" sz="1400" b="1" u="sng" dirty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038423" y="1792391"/>
            <a:ext cx="3158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O/P </a:t>
            </a:r>
            <a:r>
              <a:rPr lang="en-US" sz="1400" b="1" dirty="0">
                <a:solidFill>
                  <a:srgbClr val="C00000"/>
                </a:solidFill>
                <a:sym typeface="Wingdings" panose="05000000000000000000" pitchFamily="2" charset="2"/>
              </a:rPr>
              <a:t> Trace time level up, Lv4</a:t>
            </a:r>
          </a:p>
          <a:p>
            <a:r>
              <a:rPr lang="en-US" sz="1400" b="1" dirty="0">
                <a:solidFill>
                  <a:srgbClr val="C00000"/>
                </a:solidFill>
                <a:sym typeface="Wingdings" panose="05000000000000000000" pitchFamily="2" charset="2"/>
              </a:rPr>
              <a:t>          Trace unit level same,Lv3 </a:t>
            </a:r>
            <a:endParaRPr lang="en-IN" sz="1400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69397"/>
            <a:ext cx="6236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Step 1</a:t>
            </a:r>
            <a:r>
              <a:rPr lang="en-US" b="1" dirty="0">
                <a:solidFill>
                  <a:srgbClr val="0000FF"/>
                </a:solidFill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rgbClr val="0000FF"/>
                </a:solidFill>
              </a:rPr>
              <a:t>Digitization of existing traceability</a:t>
            </a:r>
            <a:endParaRPr lang="en-IN" b="1" dirty="0">
              <a:solidFill>
                <a:srgbClr val="0000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27074" y="2656026"/>
            <a:ext cx="973829" cy="288147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r>
              <a:rPr lang="en-US" sz="1400" dirty="0"/>
              <a:t>Washing</a:t>
            </a:r>
            <a:endParaRPr lang="en-IN" sz="1400" dirty="0"/>
          </a:p>
        </p:txBody>
      </p:sp>
      <p:sp>
        <p:nvSpPr>
          <p:cNvPr id="54" name="TextBox 53"/>
          <p:cNvSpPr txBox="1"/>
          <p:nvPr/>
        </p:nvSpPr>
        <p:spPr>
          <a:xfrm>
            <a:off x="7421845" y="1431001"/>
            <a:ext cx="1732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Performance mc</a:t>
            </a:r>
            <a:endParaRPr lang="en-IN" sz="1400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5196442" y="965055"/>
            <a:ext cx="0" cy="366662"/>
          </a:xfrm>
          <a:prstGeom prst="line">
            <a:avLst/>
          </a:prstGeom>
          <a:ln>
            <a:solidFill>
              <a:schemeClr val="tx1"/>
            </a:solidFill>
            <a:prstDash val="lgDash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600903" y="393502"/>
            <a:ext cx="1364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Manual Entry</a:t>
            </a:r>
            <a:endParaRPr lang="en-IN" sz="1400" dirty="0"/>
          </a:p>
        </p:txBody>
      </p:sp>
      <p:sp>
        <p:nvSpPr>
          <p:cNvPr id="58" name="TextBox 57"/>
          <p:cNvSpPr txBox="1"/>
          <p:nvPr/>
        </p:nvSpPr>
        <p:spPr>
          <a:xfrm>
            <a:off x="5555385" y="3043560"/>
            <a:ext cx="1043876" cy="290849"/>
          </a:xfrm>
          <a:prstGeom prst="rect">
            <a:avLst/>
          </a:prstGeom>
          <a:noFill/>
        </p:spPr>
        <p:txBody>
          <a:bodyPr wrap="none" tIns="0" bIns="0" rtlCol="0" anchor="ctr" anchorCtr="0">
            <a:spAutoFit/>
          </a:bodyPr>
          <a:lstStyle/>
          <a:p>
            <a:pPr>
              <a:lnSpc>
                <a:spcPct val="135000"/>
              </a:lnSpc>
            </a:pPr>
            <a:r>
              <a:rPr lang="en-US" altLang="ja-JP" sz="1400" dirty="0"/>
              <a:t>Assembly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02861" y="406087"/>
            <a:ext cx="885867" cy="25211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900" dirty="0">
                <a:solidFill>
                  <a:schemeClr val="tx1"/>
                </a:solidFill>
              </a:rPr>
              <a:t>Supplier</a:t>
            </a:r>
            <a:endParaRPr kumimoji="1" lang="en-IN" sz="900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62" idx="2"/>
            <a:endCxn id="63" idx="0"/>
          </p:cNvCxnSpPr>
          <p:nvPr/>
        </p:nvCxnSpPr>
        <p:spPr>
          <a:xfrm flipH="1">
            <a:off x="541548" y="658204"/>
            <a:ext cx="0" cy="18826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102862" y="1621304"/>
            <a:ext cx="885867" cy="25211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900" dirty="0">
                <a:solidFill>
                  <a:schemeClr val="tx1"/>
                </a:solidFill>
              </a:rPr>
              <a:t>Assembly </a:t>
            </a:r>
            <a:endParaRPr kumimoji="1" lang="en-IN" sz="900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02862" y="1194170"/>
            <a:ext cx="885867" cy="25211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900" dirty="0">
                <a:solidFill>
                  <a:schemeClr val="tx1"/>
                </a:solidFill>
              </a:rPr>
              <a:t>Washing</a:t>
            </a:r>
            <a:endParaRPr kumimoji="1" lang="en-IN" sz="9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0081" y="812543"/>
            <a:ext cx="885867" cy="25211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900" dirty="0">
                <a:solidFill>
                  <a:schemeClr val="tx1"/>
                </a:solidFill>
              </a:rPr>
              <a:t>Receiving child part</a:t>
            </a:r>
            <a:endParaRPr kumimoji="1" lang="en-IN" sz="900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02862" y="2098226"/>
            <a:ext cx="885867" cy="25211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900" dirty="0">
                <a:solidFill>
                  <a:schemeClr val="tx1"/>
                </a:solidFill>
              </a:rPr>
              <a:t>FG staging</a:t>
            </a:r>
            <a:endParaRPr kumimoji="1" lang="en-IN" sz="900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98614" y="2540842"/>
            <a:ext cx="885867" cy="25211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900" dirty="0">
                <a:solidFill>
                  <a:schemeClr val="tx1"/>
                </a:solidFill>
              </a:rPr>
              <a:t>Customer</a:t>
            </a:r>
            <a:endParaRPr kumimoji="1" lang="en-IN" sz="900" dirty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8893" y="3804933"/>
            <a:ext cx="5345495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If part made at station no. 2 </a:t>
            </a:r>
            <a:r>
              <a:rPr lang="en-US" sz="1400" dirty="0">
                <a:sym typeface="Wingdings" panose="05000000000000000000" pitchFamily="2" charset="2"/>
              </a:rPr>
              <a:t> total </a:t>
            </a:r>
            <a:r>
              <a:rPr lang="en-US" sz="1400" dirty="0" err="1">
                <a:sym typeface="Wingdings" panose="05000000000000000000" pitchFamily="2" charset="2"/>
              </a:rPr>
              <a:t>qty</a:t>
            </a:r>
            <a:r>
              <a:rPr lang="en-US" sz="1400" dirty="0">
                <a:sym typeface="Wingdings" panose="05000000000000000000" pitchFamily="2" charset="2"/>
              </a:rPr>
              <a:t> (Q) = 2N+1</a:t>
            </a:r>
          </a:p>
          <a:p>
            <a:r>
              <a:rPr lang="en-US" sz="1400" dirty="0">
                <a:sym typeface="Wingdings" panose="05000000000000000000" pitchFamily="2" charset="2"/>
              </a:rPr>
              <a:t>If part made at station no. 1  Total </a:t>
            </a:r>
            <a:r>
              <a:rPr lang="en-US" sz="1400" dirty="0" err="1">
                <a:sym typeface="Wingdings" panose="05000000000000000000" pitchFamily="2" charset="2"/>
              </a:rPr>
              <a:t>qty</a:t>
            </a:r>
            <a:r>
              <a:rPr lang="en-US" sz="1400" dirty="0">
                <a:sym typeface="Wingdings" panose="05000000000000000000" pitchFamily="2" charset="2"/>
              </a:rPr>
              <a:t> (Q) = 2N-1</a:t>
            </a:r>
            <a:endParaRPr lang="en-IN" sz="1400" dirty="0"/>
          </a:p>
        </p:txBody>
      </p:sp>
      <p:sp>
        <p:nvSpPr>
          <p:cNvPr id="56" name="TextBox 55"/>
          <p:cNvSpPr txBox="1"/>
          <p:nvPr/>
        </p:nvSpPr>
        <p:spPr>
          <a:xfrm>
            <a:off x="28894" y="4341396"/>
            <a:ext cx="9115106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Net quantity washed (W)= Q + Rejection (take out from line) till that time + Desiccator part Q</a:t>
            </a:r>
          </a:p>
          <a:p>
            <a:r>
              <a:rPr lang="en-US" sz="1400" dirty="0"/>
              <a:t>(PRD to enter hourly quantity in </a:t>
            </a:r>
            <a:r>
              <a:rPr lang="en-US" sz="1400" dirty="0" err="1"/>
              <a:t>dB.</a:t>
            </a:r>
            <a:r>
              <a:rPr lang="en-US" sz="1400" dirty="0"/>
              <a:t>) There will be n=2 rejection entries (Min. &amp; maximum if defected part) produced in b/w any hours.</a:t>
            </a:r>
            <a:endParaRPr lang="en-IN" sz="1400" dirty="0"/>
          </a:p>
        </p:txBody>
      </p:sp>
      <p:sp>
        <p:nvSpPr>
          <p:cNvPr id="57" name="TextBox 56"/>
          <p:cNvSpPr txBox="1"/>
          <p:nvPr/>
        </p:nvSpPr>
        <p:spPr>
          <a:xfrm>
            <a:off x="28893" y="5191359"/>
            <a:ext cx="871245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W </a:t>
            </a:r>
            <a:r>
              <a:rPr lang="en-US" sz="1400" dirty="0" err="1"/>
              <a:t>qty</a:t>
            </a:r>
            <a:r>
              <a:rPr lang="en-US" sz="1400" dirty="0"/>
              <a:t> shall be searched in washing excel row wise, after system search ends based on minimum and maximum rejection quantity ,system will show related lot number judge as NG</a:t>
            </a:r>
            <a:endParaRPr lang="en-IN" sz="1400" dirty="0"/>
          </a:p>
        </p:txBody>
      </p:sp>
      <p:sp>
        <p:nvSpPr>
          <p:cNvPr id="64" name="TextBox 63"/>
          <p:cNvSpPr txBox="1"/>
          <p:nvPr/>
        </p:nvSpPr>
        <p:spPr>
          <a:xfrm>
            <a:off x="5172501" y="3861575"/>
            <a:ext cx="38607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(In performance </a:t>
            </a:r>
            <a:r>
              <a:rPr lang="en-US" sz="1400" dirty="0" err="1"/>
              <a:t>mc,n</a:t>
            </a:r>
            <a:r>
              <a:rPr lang="en-US" sz="1400" dirty="0"/>
              <a:t>=2 stations)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98076" y="3145440"/>
            <a:ext cx="1855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2"/>
                </a:solidFill>
              </a:rPr>
              <a:t>2</a:t>
            </a:r>
            <a:r>
              <a:rPr lang="en-US" sz="3200" b="1" dirty="0" smtClean="0">
                <a:solidFill>
                  <a:srgbClr val="0000FF"/>
                </a:solidFill>
              </a:rPr>
              <a:t>1</a:t>
            </a:r>
            <a:r>
              <a:rPr lang="en-US" sz="3200" b="1" dirty="0" smtClean="0">
                <a:solidFill>
                  <a:srgbClr val="FF0000"/>
                </a:solidFill>
              </a:rPr>
              <a:t>0023</a:t>
            </a:r>
            <a:endParaRPr lang="en-IN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28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1625371" y="1113850"/>
            <a:ext cx="210465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W= Q+ </a:t>
            </a:r>
            <a:r>
              <a:rPr lang="en-US" sz="2000" dirty="0" smtClean="0"/>
              <a:t>R</a:t>
            </a:r>
            <a:endParaRPr lang="en-IN" sz="20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685729" y="1449667"/>
            <a:ext cx="0" cy="32789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33701" y="1700291"/>
            <a:ext cx="5722275" cy="288147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r>
              <a:rPr lang="en-US" sz="1400" dirty="0"/>
              <a:t>Rejection </a:t>
            </a:r>
            <a:r>
              <a:rPr lang="en-US" sz="1400" dirty="0" err="1"/>
              <a:t>qty</a:t>
            </a:r>
            <a:r>
              <a:rPr lang="en-US" sz="1400" dirty="0"/>
              <a:t> , H1 ~ H8 (from PRD hourly sheet input data)</a:t>
            </a:r>
            <a:endParaRPr lang="en-IN" sz="1400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282505" y="790814"/>
            <a:ext cx="1730" cy="285942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75715" y="19973"/>
            <a:ext cx="5964728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ym typeface="Wingdings" panose="05000000000000000000" pitchFamily="2" charset="2"/>
              </a:rPr>
              <a:t>Total ok </a:t>
            </a:r>
            <a:r>
              <a:rPr lang="en-US" sz="1400" dirty="0" err="1">
                <a:sym typeface="Wingdings" panose="05000000000000000000" pitchFamily="2" charset="2"/>
              </a:rPr>
              <a:t>assy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qty</a:t>
            </a:r>
            <a:r>
              <a:rPr lang="en-US" sz="1400" dirty="0">
                <a:sym typeface="Wingdings" panose="05000000000000000000" pitchFamily="2" charset="2"/>
              </a:rPr>
              <a:t> (Q) = 2N+1 i</a:t>
            </a:r>
            <a:r>
              <a:rPr lang="en-US" sz="1400" dirty="0"/>
              <a:t>f part made at station no. 2 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</a:p>
          <a:p>
            <a:r>
              <a:rPr lang="en-US" sz="1400" dirty="0">
                <a:sym typeface="Wingdings" panose="05000000000000000000" pitchFamily="2" charset="2"/>
              </a:rPr>
              <a:t>If part made at station no. 1  Q = 2N-1</a:t>
            </a:r>
          </a:p>
          <a:p>
            <a:r>
              <a:rPr lang="en-US" sz="1400" dirty="0">
                <a:sym typeface="Wingdings" panose="05000000000000000000" pitchFamily="2" charset="2"/>
              </a:rPr>
              <a:t> N will be get from Performance mc csv. /direct part no. entry.</a:t>
            </a:r>
            <a:endParaRPr lang="en-IN" sz="1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61250" t="28515" r="8594" b="27952"/>
          <a:stretch/>
        </p:blipFill>
        <p:spPr>
          <a:xfrm>
            <a:off x="5595040" y="2427453"/>
            <a:ext cx="3401082" cy="392775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43177" y="2280030"/>
            <a:ext cx="4606848" cy="503590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r>
              <a:rPr lang="en-US" sz="1400" dirty="0"/>
              <a:t>New W will be subtracted from lot entry and search stop when total W ends.</a:t>
            </a:r>
            <a:endParaRPr lang="en-IN" sz="1400" dirty="0"/>
          </a:p>
        </p:txBody>
      </p:sp>
      <p:sp>
        <p:nvSpPr>
          <p:cNvPr id="16" name="Rectangle 15"/>
          <p:cNvSpPr/>
          <p:nvPr/>
        </p:nvSpPr>
        <p:spPr>
          <a:xfrm>
            <a:off x="5595039" y="3303950"/>
            <a:ext cx="2921247" cy="135801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IN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441131" y="3226995"/>
            <a:ext cx="0" cy="2897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426737" y="3217807"/>
            <a:ext cx="1937440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US" sz="1400" dirty="0"/>
              <a:t>Start from 1</a:t>
            </a:r>
            <a:r>
              <a:rPr lang="en-US" sz="1400" baseline="30000" dirty="0"/>
              <a:t>st</a:t>
            </a:r>
            <a:r>
              <a:rPr lang="en-US" sz="1400" dirty="0"/>
              <a:t> row</a:t>
            </a:r>
            <a:endParaRPr lang="en-IN" sz="1400" dirty="0"/>
          </a:p>
        </p:txBody>
      </p:sp>
      <p:sp>
        <p:nvSpPr>
          <p:cNvPr id="21" name="Rectangle 20"/>
          <p:cNvSpPr/>
          <p:nvPr/>
        </p:nvSpPr>
        <p:spPr>
          <a:xfrm>
            <a:off x="5595038" y="4632327"/>
            <a:ext cx="2921247" cy="135801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IN"/>
          </a:p>
        </p:txBody>
      </p:sp>
      <p:sp>
        <p:nvSpPr>
          <p:cNvPr id="22" name="TextBox 21"/>
          <p:cNvSpPr txBox="1"/>
          <p:nvPr/>
        </p:nvSpPr>
        <p:spPr>
          <a:xfrm>
            <a:off x="5077104" y="4519031"/>
            <a:ext cx="517933" cy="288147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r>
              <a:rPr lang="en-US" sz="1400" dirty="0"/>
              <a:t>Stop</a:t>
            </a:r>
            <a:endParaRPr lang="en-IN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4039491" y="5109293"/>
            <a:ext cx="1288002" cy="288147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r>
              <a:rPr lang="en-US" sz="1400" dirty="0"/>
              <a:t>Suspected lot</a:t>
            </a:r>
            <a:endParaRPr lang="en-IN" sz="1400" dirty="0"/>
          </a:p>
        </p:txBody>
      </p:sp>
      <p:sp>
        <p:nvSpPr>
          <p:cNvPr id="24" name="Rectangle 23"/>
          <p:cNvSpPr/>
          <p:nvPr/>
        </p:nvSpPr>
        <p:spPr>
          <a:xfrm>
            <a:off x="5595038" y="6089935"/>
            <a:ext cx="2921247" cy="135801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IN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5260062" y="4793209"/>
            <a:ext cx="296501" cy="3636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115201" y="5410955"/>
            <a:ext cx="393096" cy="6789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4039491" y="4768128"/>
            <a:ext cx="155554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304981" y="2100256"/>
            <a:ext cx="2531198" cy="288147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r>
              <a:rPr lang="en-US" sz="1400" dirty="0"/>
              <a:t>Washing machine data</a:t>
            </a:r>
            <a:endParaRPr lang="en-IN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59804" y="5413686"/>
            <a:ext cx="4805965" cy="934478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sym typeface="Wingdings" panose="05000000000000000000" pitchFamily="2" charset="2"/>
              </a:rPr>
              <a:t>Backward Trace  </a:t>
            </a:r>
            <a:r>
              <a:rPr lang="en-US" sz="1400" dirty="0"/>
              <a:t>Suspected lot is identified</a:t>
            </a:r>
          </a:p>
          <a:p>
            <a:r>
              <a:rPr lang="en-US" sz="1400" dirty="0"/>
              <a:t>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sym typeface="Wingdings" panose="05000000000000000000" pitchFamily="2" charset="2"/>
              </a:rPr>
              <a:t>Forward trace </a:t>
            </a:r>
            <a:r>
              <a:rPr lang="en-US" sz="1400" dirty="0"/>
              <a:t>Trace </a:t>
            </a:r>
            <a:r>
              <a:rPr lang="en-US" sz="1400" dirty="0" err="1"/>
              <a:t>Assy</a:t>
            </a:r>
            <a:r>
              <a:rPr lang="en-US" sz="1400" dirty="0"/>
              <a:t> S/N with respect to suspected lot . (as Per FIFO &amp; rejection info)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28332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78186" y="1104523"/>
            <a:ext cx="1656784" cy="5069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IN"/>
          </a:p>
        </p:txBody>
      </p:sp>
      <p:sp>
        <p:nvSpPr>
          <p:cNvPr id="6" name="Rectangle 5"/>
          <p:cNvSpPr/>
          <p:nvPr/>
        </p:nvSpPr>
        <p:spPr>
          <a:xfrm>
            <a:off x="3331675" y="1104523"/>
            <a:ext cx="1656784" cy="5069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IN"/>
          </a:p>
        </p:txBody>
      </p:sp>
      <p:sp>
        <p:nvSpPr>
          <p:cNvPr id="7" name="Rectangle 6"/>
          <p:cNvSpPr/>
          <p:nvPr/>
        </p:nvSpPr>
        <p:spPr>
          <a:xfrm>
            <a:off x="6056768" y="1104523"/>
            <a:ext cx="1656784" cy="5069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IN"/>
          </a:p>
        </p:txBody>
      </p:sp>
      <p:sp>
        <p:nvSpPr>
          <p:cNvPr id="8" name="Rectangle 7"/>
          <p:cNvSpPr/>
          <p:nvPr/>
        </p:nvSpPr>
        <p:spPr>
          <a:xfrm>
            <a:off x="878186" y="2869948"/>
            <a:ext cx="1656784" cy="5069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IN"/>
          </a:p>
        </p:txBody>
      </p:sp>
      <p:sp>
        <p:nvSpPr>
          <p:cNvPr id="9" name="Rectangle 8"/>
          <p:cNvSpPr/>
          <p:nvPr/>
        </p:nvSpPr>
        <p:spPr>
          <a:xfrm>
            <a:off x="3331675" y="2869948"/>
            <a:ext cx="1656784" cy="5069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IN"/>
          </a:p>
        </p:txBody>
      </p:sp>
      <p:sp>
        <p:nvSpPr>
          <p:cNvPr id="10" name="TextBox 9"/>
          <p:cNvSpPr txBox="1"/>
          <p:nvPr/>
        </p:nvSpPr>
        <p:spPr>
          <a:xfrm>
            <a:off x="1023041" y="660904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Calender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3553971" y="735191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6307198" y="735191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Child part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712477" y="2461987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S/N (add all 6 digits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3036200" y="2462916"/>
            <a:ext cx="3159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Rejection </a:t>
            </a:r>
            <a:r>
              <a:rPr lang="en-US" dirty="0" err="1" smtClean="0"/>
              <a:t>Qty</a:t>
            </a:r>
            <a:r>
              <a:rPr lang="en-US" dirty="0" smtClean="0"/>
              <a:t> on that day</a:t>
            </a:r>
            <a:endParaRPr lang="en-IN" dirty="0"/>
          </a:p>
        </p:txBody>
      </p:sp>
      <p:sp>
        <p:nvSpPr>
          <p:cNvPr id="15" name="Action Button: Forward or Next 14">
            <a:hlinkClick r:id="" action="ppaction://noaction" highlightClick="1"/>
          </p:cNvPr>
          <p:cNvSpPr/>
          <p:nvPr/>
        </p:nvSpPr>
        <p:spPr>
          <a:xfrm>
            <a:off x="6708618" y="2987644"/>
            <a:ext cx="1004934" cy="715223"/>
          </a:xfrm>
          <a:prstGeom prst="actionButtonForwardNex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IN"/>
          </a:p>
        </p:txBody>
      </p:sp>
      <p:sp>
        <p:nvSpPr>
          <p:cNvPr id="16" name="Rectangle 15"/>
          <p:cNvSpPr/>
          <p:nvPr/>
        </p:nvSpPr>
        <p:spPr>
          <a:xfrm>
            <a:off x="760491" y="4037846"/>
            <a:ext cx="7957996" cy="22452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IN"/>
          </a:p>
        </p:txBody>
      </p:sp>
      <p:sp>
        <p:nvSpPr>
          <p:cNvPr id="17" name="TextBox 16"/>
          <p:cNvSpPr txBox="1"/>
          <p:nvPr/>
        </p:nvSpPr>
        <p:spPr>
          <a:xfrm>
            <a:off x="892815" y="4128379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Suspected Lot</a:t>
            </a:r>
            <a:endParaRPr lang="en-IN" dirty="0"/>
          </a:p>
        </p:txBody>
      </p:sp>
      <p:sp>
        <p:nvSpPr>
          <p:cNvPr id="18" name="Rectangle 17"/>
          <p:cNvSpPr/>
          <p:nvPr/>
        </p:nvSpPr>
        <p:spPr>
          <a:xfrm>
            <a:off x="971334" y="4579193"/>
            <a:ext cx="7593243" cy="4292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IN"/>
          </a:p>
        </p:txBody>
      </p:sp>
      <p:sp>
        <p:nvSpPr>
          <p:cNvPr id="19" name="Rectangle 18"/>
          <p:cNvSpPr/>
          <p:nvPr/>
        </p:nvSpPr>
        <p:spPr>
          <a:xfrm>
            <a:off x="971334" y="5089909"/>
            <a:ext cx="7593243" cy="4292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IN"/>
          </a:p>
        </p:txBody>
      </p:sp>
      <p:sp>
        <p:nvSpPr>
          <p:cNvPr id="20" name="Rectangle 19"/>
          <p:cNvSpPr/>
          <p:nvPr/>
        </p:nvSpPr>
        <p:spPr>
          <a:xfrm>
            <a:off x="971334" y="5600625"/>
            <a:ext cx="7593243" cy="4292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IN"/>
          </a:p>
        </p:txBody>
      </p:sp>
      <p:sp>
        <p:nvSpPr>
          <p:cNvPr id="21" name="Rectangle 20"/>
          <p:cNvSpPr/>
          <p:nvPr/>
        </p:nvSpPr>
        <p:spPr>
          <a:xfrm>
            <a:off x="971333" y="6068488"/>
            <a:ext cx="7593243" cy="4292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IN"/>
          </a:p>
        </p:txBody>
      </p:sp>
      <p:sp>
        <p:nvSpPr>
          <p:cNvPr id="22" name="TextBox 21"/>
          <p:cNvSpPr txBox="1"/>
          <p:nvPr/>
        </p:nvSpPr>
        <p:spPr>
          <a:xfrm>
            <a:off x="3036200" y="4068225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Tracebackward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174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78186" y="1104523"/>
            <a:ext cx="1656784" cy="5069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IN"/>
          </a:p>
        </p:txBody>
      </p:sp>
      <p:sp>
        <p:nvSpPr>
          <p:cNvPr id="6" name="Rectangle 5"/>
          <p:cNvSpPr/>
          <p:nvPr/>
        </p:nvSpPr>
        <p:spPr>
          <a:xfrm>
            <a:off x="3331675" y="1104523"/>
            <a:ext cx="1656784" cy="5069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IN"/>
          </a:p>
        </p:txBody>
      </p:sp>
      <p:sp>
        <p:nvSpPr>
          <p:cNvPr id="7" name="Rectangle 6"/>
          <p:cNvSpPr/>
          <p:nvPr/>
        </p:nvSpPr>
        <p:spPr>
          <a:xfrm>
            <a:off x="6056768" y="1104523"/>
            <a:ext cx="1656784" cy="5069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IN"/>
          </a:p>
        </p:txBody>
      </p:sp>
      <p:sp>
        <p:nvSpPr>
          <p:cNvPr id="8" name="Rectangle 7"/>
          <p:cNvSpPr/>
          <p:nvPr/>
        </p:nvSpPr>
        <p:spPr>
          <a:xfrm>
            <a:off x="878186" y="2869948"/>
            <a:ext cx="1656784" cy="5069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IN"/>
          </a:p>
        </p:txBody>
      </p:sp>
      <p:sp>
        <p:nvSpPr>
          <p:cNvPr id="9" name="Rectangle 8"/>
          <p:cNvSpPr/>
          <p:nvPr/>
        </p:nvSpPr>
        <p:spPr>
          <a:xfrm>
            <a:off x="3331675" y="2869948"/>
            <a:ext cx="1656784" cy="5069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IN"/>
          </a:p>
        </p:txBody>
      </p:sp>
      <p:sp>
        <p:nvSpPr>
          <p:cNvPr id="10" name="TextBox 9"/>
          <p:cNvSpPr txBox="1"/>
          <p:nvPr/>
        </p:nvSpPr>
        <p:spPr>
          <a:xfrm>
            <a:off x="1023041" y="660904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Calender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3553971" y="735191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6307198" y="735191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Child part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1186004" y="2500616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S/N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3147935" y="2362954"/>
            <a:ext cx="3159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Rejection </a:t>
            </a:r>
            <a:r>
              <a:rPr lang="en-US" dirty="0" err="1" smtClean="0"/>
              <a:t>Qty</a:t>
            </a:r>
            <a:r>
              <a:rPr lang="en-US" dirty="0" smtClean="0"/>
              <a:t> on that day</a:t>
            </a:r>
            <a:endParaRPr lang="en-IN" dirty="0"/>
          </a:p>
        </p:txBody>
      </p:sp>
      <p:sp>
        <p:nvSpPr>
          <p:cNvPr id="15" name="Action Button: Forward or Next 14">
            <a:hlinkClick r:id="" action="ppaction://noaction" highlightClick="1"/>
          </p:cNvPr>
          <p:cNvSpPr/>
          <p:nvPr/>
        </p:nvSpPr>
        <p:spPr>
          <a:xfrm>
            <a:off x="6708618" y="2987644"/>
            <a:ext cx="1004934" cy="715223"/>
          </a:xfrm>
          <a:prstGeom prst="actionButtonForwardNex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IN"/>
          </a:p>
        </p:txBody>
      </p:sp>
      <p:sp>
        <p:nvSpPr>
          <p:cNvPr id="16" name="Rectangle 15"/>
          <p:cNvSpPr/>
          <p:nvPr/>
        </p:nvSpPr>
        <p:spPr>
          <a:xfrm>
            <a:off x="760491" y="4037846"/>
            <a:ext cx="7957996" cy="22452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IN"/>
          </a:p>
        </p:txBody>
      </p:sp>
      <p:sp>
        <p:nvSpPr>
          <p:cNvPr id="17" name="TextBox 16"/>
          <p:cNvSpPr txBox="1"/>
          <p:nvPr/>
        </p:nvSpPr>
        <p:spPr>
          <a:xfrm>
            <a:off x="892815" y="4128379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Suspected </a:t>
            </a:r>
            <a:r>
              <a:rPr lang="en-US" dirty="0" err="1" smtClean="0"/>
              <a:t>Assy</a:t>
            </a:r>
            <a:r>
              <a:rPr lang="en-US" dirty="0" smtClean="0"/>
              <a:t> (FG)</a:t>
            </a:r>
            <a:endParaRPr lang="en-IN" dirty="0"/>
          </a:p>
        </p:txBody>
      </p:sp>
      <p:sp>
        <p:nvSpPr>
          <p:cNvPr id="18" name="Rectangle 17"/>
          <p:cNvSpPr/>
          <p:nvPr/>
        </p:nvSpPr>
        <p:spPr>
          <a:xfrm>
            <a:off x="971335" y="4579193"/>
            <a:ext cx="4850044" cy="4292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dirty="0" smtClean="0"/>
              <a:t>S/N 40 ~ 45</a:t>
            </a:r>
            <a:endParaRPr kumimoji="1" lang="en-IN" dirty="0"/>
          </a:p>
        </p:txBody>
      </p:sp>
      <p:sp>
        <p:nvSpPr>
          <p:cNvPr id="19" name="Rectangle 18"/>
          <p:cNvSpPr/>
          <p:nvPr/>
        </p:nvSpPr>
        <p:spPr>
          <a:xfrm>
            <a:off x="971334" y="5089909"/>
            <a:ext cx="4850045" cy="4292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dirty="0"/>
              <a:t>S</a:t>
            </a:r>
            <a:r>
              <a:rPr kumimoji="1" lang="en-US" dirty="0" smtClean="0"/>
              <a:t>/N 55</a:t>
            </a:r>
            <a:endParaRPr kumimoji="1" lang="en-IN" dirty="0"/>
          </a:p>
        </p:txBody>
      </p:sp>
      <p:sp>
        <p:nvSpPr>
          <p:cNvPr id="20" name="Rectangle 19"/>
          <p:cNvSpPr/>
          <p:nvPr/>
        </p:nvSpPr>
        <p:spPr>
          <a:xfrm>
            <a:off x="971334" y="5600625"/>
            <a:ext cx="7593243" cy="4292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IN"/>
          </a:p>
        </p:txBody>
      </p:sp>
      <p:sp>
        <p:nvSpPr>
          <p:cNvPr id="21" name="Rectangle 20"/>
          <p:cNvSpPr/>
          <p:nvPr/>
        </p:nvSpPr>
        <p:spPr>
          <a:xfrm>
            <a:off x="971333" y="6068488"/>
            <a:ext cx="7593243" cy="4292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IN"/>
          </a:p>
        </p:txBody>
      </p:sp>
      <p:sp>
        <p:nvSpPr>
          <p:cNvPr id="22" name="TextBox 21"/>
          <p:cNvSpPr txBox="1"/>
          <p:nvPr/>
        </p:nvSpPr>
        <p:spPr>
          <a:xfrm>
            <a:off x="3787638" y="4037846"/>
            <a:ext cx="172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TraceForward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228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8482" t="22209" r="19711" b="45313"/>
          <a:stretch/>
        </p:blipFill>
        <p:spPr>
          <a:xfrm>
            <a:off x="857846" y="640283"/>
            <a:ext cx="6659621" cy="240965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014162" y="1420709"/>
            <a:ext cx="199751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 err="1"/>
              <a:t>Assy</a:t>
            </a:r>
            <a:r>
              <a:rPr lang="en-US" sz="1100" b="1" dirty="0"/>
              <a:t> S/N from Performance mc sent to dB</a:t>
            </a:r>
            <a:endParaRPr lang="en-IN" sz="11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4075308" y="720101"/>
            <a:ext cx="2755987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100" b="1" dirty="0"/>
              <a:t>Find in software Trace suspected lot from dB time base </a:t>
            </a:r>
            <a:endParaRPr lang="en-IN" sz="11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-23017" y="-46959"/>
            <a:ext cx="70371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</a:rPr>
              <a:t>Step 2</a:t>
            </a:r>
            <a:r>
              <a:rPr lang="en-US" sz="1600" b="1" dirty="0">
                <a:solidFill>
                  <a:srgbClr val="0000FF"/>
                </a:solidFill>
                <a:sym typeface="Wingdings" panose="05000000000000000000" pitchFamily="2" charset="2"/>
              </a:rPr>
              <a:t> Remove Washing mc </a:t>
            </a:r>
            <a:r>
              <a:rPr lang="en-US" sz="1600" b="1" dirty="0">
                <a:solidFill>
                  <a:srgbClr val="0000FF"/>
                </a:solidFill>
              </a:rPr>
              <a:t>manual entry to scanning lot QR </a:t>
            </a:r>
            <a:endParaRPr lang="en-IN" sz="1600" b="1" dirty="0">
              <a:solidFill>
                <a:srgbClr val="0000FF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/>
          <a:srcRect l="73909" t="18750" r="13125" b="62110"/>
          <a:stretch/>
        </p:blipFill>
        <p:spPr>
          <a:xfrm>
            <a:off x="3273394" y="615972"/>
            <a:ext cx="382288" cy="451454"/>
          </a:xfrm>
          <a:prstGeom prst="rect">
            <a:avLst/>
          </a:prstGeom>
        </p:spPr>
      </p:pic>
      <p:sp>
        <p:nvSpPr>
          <p:cNvPr id="32" name="Title 1"/>
          <p:cNvSpPr txBox="1">
            <a:spLocks/>
          </p:cNvSpPr>
          <p:nvPr/>
        </p:nvSpPr>
        <p:spPr>
          <a:xfrm>
            <a:off x="3295700" y="732057"/>
            <a:ext cx="452667" cy="20348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defPPr>
              <a:defRPr lang="ja-JP"/>
            </a:defPPr>
            <a:lvl1pPr algn="ctr">
              <a:defRPr sz="1600" b="1" i="0" u="none" strike="noStrike" spc="0" baseline="0">
                <a:solidFill>
                  <a:srgbClr val="0000CC"/>
                </a:solidFill>
              </a:defRPr>
            </a:lvl1pPr>
          </a:lstStyle>
          <a:p>
            <a:pPr algn="just" defTabSz="779228"/>
            <a:r>
              <a:rPr lang="en-US" sz="800" b="0" dirty="0">
                <a:solidFill>
                  <a:prstClr val="black"/>
                </a:solidFill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Software</a:t>
            </a:r>
          </a:p>
          <a:p>
            <a:pPr algn="just" defTabSz="779228"/>
            <a:r>
              <a:rPr lang="en-US" sz="800" b="0" dirty="0">
                <a:solidFill>
                  <a:prstClr val="black"/>
                </a:solidFill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(Server)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4"/>
          <a:srcRect l="15577" t="8739" r="20809" b="11113"/>
          <a:stretch/>
        </p:blipFill>
        <p:spPr>
          <a:xfrm>
            <a:off x="1307351" y="618313"/>
            <a:ext cx="431165" cy="25198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984481" y="780646"/>
            <a:ext cx="892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2"/>
                </a:solidFill>
              </a:rPr>
              <a:t>Lot  card</a:t>
            </a:r>
            <a:endParaRPr lang="en-IN" sz="1100" b="1" dirty="0">
              <a:solidFill>
                <a:schemeClr val="bg2"/>
              </a:solidFill>
            </a:endParaRPr>
          </a:p>
        </p:txBody>
      </p:sp>
      <p:cxnSp>
        <p:nvCxnSpPr>
          <p:cNvPr id="40" name="Straight Connector 39"/>
          <p:cNvCxnSpPr>
            <a:endCxn id="32" idx="1"/>
          </p:cNvCxnSpPr>
          <p:nvPr/>
        </p:nvCxnSpPr>
        <p:spPr>
          <a:xfrm>
            <a:off x="1764138" y="780646"/>
            <a:ext cx="1531562" cy="0"/>
          </a:xfrm>
          <a:prstGeom prst="line">
            <a:avLst/>
          </a:prstGeom>
          <a:ln>
            <a:solidFill>
              <a:schemeClr val="tx1"/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959243" y="1357642"/>
            <a:ext cx="3077936" cy="0"/>
          </a:xfrm>
          <a:prstGeom prst="line">
            <a:avLst/>
          </a:prstGeom>
          <a:ln>
            <a:solidFill>
              <a:schemeClr val="tx1"/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951079" y="1042256"/>
            <a:ext cx="0" cy="315386"/>
          </a:xfrm>
          <a:prstGeom prst="line">
            <a:avLst/>
          </a:prstGeom>
          <a:ln>
            <a:solidFill>
              <a:schemeClr val="tx1"/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3385354" y="1042256"/>
            <a:ext cx="565725" cy="0"/>
          </a:xfrm>
          <a:prstGeom prst="line">
            <a:avLst/>
          </a:prstGeom>
          <a:ln>
            <a:solidFill>
              <a:schemeClr val="tx1"/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3391609" y="1057142"/>
            <a:ext cx="0" cy="315386"/>
          </a:xfrm>
          <a:prstGeom prst="line">
            <a:avLst/>
          </a:prstGeom>
          <a:ln>
            <a:solidFill>
              <a:schemeClr val="tx1"/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3" descr="C:\Users\sr01989\AppData\Local\Microsoft\Windows\INetCache\IE\F2HLDSF0\2_1[1].jpg"/>
          <p:cNvPicPr>
            <a:picLocks noChangeAspect="1" noChangeArrowheads="1"/>
          </p:cNvPicPr>
          <p:nvPr/>
        </p:nvPicPr>
        <p:blipFill>
          <a:blip r:embed="rId5" cstate="print"/>
          <a:srcRect t="8183" b="18167"/>
          <a:stretch>
            <a:fillRect/>
          </a:stretch>
        </p:blipFill>
        <p:spPr bwMode="auto">
          <a:xfrm>
            <a:off x="3203127" y="1159200"/>
            <a:ext cx="421011" cy="314266"/>
          </a:xfrm>
          <a:prstGeom prst="rect">
            <a:avLst/>
          </a:prstGeom>
          <a:noFill/>
        </p:spPr>
      </p:pic>
      <p:cxnSp>
        <p:nvCxnSpPr>
          <p:cNvPr id="46" name="Straight Connector 45"/>
          <p:cNvCxnSpPr/>
          <p:nvPr/>
        </p:nvCxnSpPr>
        <p:spPr>
          <a:xfrm>
            <a:off x="7037179" y="1372528"/>
            <a:ext cx="0" cy="1090014"/>
          </a:xfrm>
          <a:prstGeom prst="line">
            <a:avLst/>
          </a:prstGeom>
          <a:ln>
            <a:solidFill>
              <a:schemeClr val="tx1"/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29" idx="1"/>
          </p:cNvCxnSpPr>
          <p:nvPr/>
        </p:nvCxnSpPr>
        <p:spPr>
          <a:xfrm flipV="1">
            <a:off x="3522033" y="935545"/>
            <a:ext cx="553275" cy="3313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-9147" y="189487"/>
            <a:ext cx="6845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Key job </a:t>
            </a:r>
            <a:r>
              <a:rPr lang="en-US" sz="1400" dirty="0">
                <a:sym typeface="Wingdings" panose="05000000000000000000" pitchFamily="2" charset="2"/>
              </a:rPr>
              <a:t> Development of QR code on all child parts lot card</a:t>
            </a:r>
          </a:p>
          <a:p>
            <a:r>
              <a:rPr lang="en-US" sz="1400" dirty="0">
                <a:sym typeface="Wingdings" panose="05000000000000000000" pitchFamily="2" charset="2"/>
              </a:rPr>
              <a:t> (IN house &amp; outside) 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924853" y="345482"/>
            <a:ext cx="2176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Applicable scope </a:t>
            </a:r>
            <a:r>
              <a:rPr lang="en-US" sz="1200" dirty="0">
                <a:sym typeface="Wingdings" panose="05000000000000000000" pitchFamily="2" charset="2"/>
              </a:rPr>
              <a:t> All child parts, all models (n=9 model on L2)</a:t>
            </a:r>
            <a:endParaRPr lang="en-IN" sz="1200" dirty="0"/>
          </a:p>
        </p:txBody>
      </p:sp>
      <p:sp>
        <p:nvSpPr>
          <p:cNvPr id="65" name="TextBox 64"/>
          <p:cNvSpPr txBox="1"/>
          <p:nvPr/>
        </p:nvSpPr>
        <p:spPr>
          <a:xfrm>
            <a:off x="5365263" y="2734921"/>
            <a:ext cx="849913" cy="249299"/>
          </a:xfrm>
          <a:prstGeom prst="rect">
            <a:avLst/>
          </a:prstGeom>
          <a:noFill/>
        </p:spPr>
        <p:txBody>
          <a:bodyPr wrap="none" tIns="0" bIns="0" rtlCol="0" anchor="ctr" anchorCtr="0">
            <a:spAutoFit/>
          </a:bodyPr>
          <a:lstStyle/>
          <a:p>
            <a:pPr>
              <a:lnSpc>
                <a:spcPct val="135000"/>
              </a:lnSpc>
            </a:pPr>
            <a:r>
              <a:rPr lang="en-US" altLang="ja-JP" sz="1200" dirty="0"/>
              <a:t>Assembly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611154" y="2393904"/>
            <a:ext cx="973829" cy="288147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r>
              <a:rPr lang="en-US" sz="1400" dirty="0"/>
              <a:t>Washing</a:t>
            </a:r>
            <a:endParaRPr lang="en-IN" sz="14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/>
          <a:srcRect l="6563" t="49414" r="4062" b="30469"/>
          <a:stretch/>
        </p:blipFill>
        <p:spPr>
          <a:xfrm>
            <a:off x="2317807" y="5518367"/>
            <a:ext cx="6800851" cy="122462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/>
          <a:srcRect l="15577" t="8739" r="20809" b="11113"/>
          <a:stretch/>
        </p:blipFill>
        <p:spPr>
          <a:xfrm>
            <a:off x="966840" y="3357063"/>
            <a:ext cx="431165" cy="25198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0770" y="3366143"/>
            <a:ext cx="8921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2"/>
                </a:solidFill>
              </a:rPr>
              <a:t>Lot  card</a:t>
            </a:r>
          </a:p>
          <a:p>
            <a:r>
              <a:rPr lang="en-US" sz="1100" b="1" dirty="0">
                <a:solidFill>
                  <a:schemeClr val="bg2"/>
                </a:solidFill>
              </a:rPr>
              <a:t>QR code</a:t>
            </a:r>
            <a:endParaRPr lang="en-IN" sz="1100" b="1" dirty="0">
              <a:solidFill>
                <a:schemeClr val="bg2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351975" y="5680077"/>
            <a:ext cx="222694" cy="162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C1</a:t>
            </a:r>
            <a:endParaRPr kumimoji="1" lang="en-IN" sz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718688" y="5680077"/>
            <a:ext cx="222694" cy="162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C2</a:t>
            </a:r>
            <a:endParaRPr kumimoji="1" lang="en-IN" sz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080763" y="5680077"/>
            <a:ext cx="222694" cy="162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C3</a:t>
            </a:r>
            <a:endParaRPr kumimoji="1" lang="en-IN" sz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433499" y="5680077"/>
            <a:ext cx="222694" cy="162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C4</a:t>
            </a:r>
            <a:endParaRPr kumimoji="1" lang="en-IN" sz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656193" y="5679863"/>
            <a:ext cx="222694" cy="162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C5</a:t>
            </a:r>
            <a:endParaRPr kumimoji="1" lang="en-IN" sz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168421" y="5679863"/>
            <a:ext cx="222694" cy="162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C6</a:t>
            </a:r>
            <a:endParaRPr kumimoji="1" lang="en-IN" sz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680649" y="5679435"/>
            <a:ext cx="222694" cy="162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C7</a:t>
            </a:r>
            <a:endParaRPr kumimoji="1" lang="en-IN" sz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324" b="98172" l="2400" r="916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464" y="3485965"/>
            <a:ext cx="1144394" cy="83464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9"/>
          <a:srcRect l="14531" t="24023" r="65099" b="42187"/>
          <a:stretch/>
        </p:blipFill>
        <p:spPr>
          <a:xfrm>
            <a:off x="323050" y="3725942"/>
            <a:ext cx="1319034" cy="1750361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 rot="1395593">
            <a:off x="1881435" y="3703551"/>
            <a:ext cx="116331" cy="90722"/>
          </a:xfrm>
          <a:prstGeom prst="rect">
            <a:avLst/>
          </a:prstGeom>
          <a:solidFill>
            <a:srgbClr val="FF00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IN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10"/>
          <a:srcRect l="21190" t="34338" r="24643" b="35454"/>
          <a:stretch/>
        </p:blipFill>
        <p:spPr>
          <a:xfrm rot="5400000">
            <a:off x="2112508" y="5063655"/>
            <a:ext cx="593636" cy="264853"/>
          </a:xfrm>
          <a:prstGeom prst="rect">
            <a:avLst/>
          </a:prstGeom>
        </p:spPr>
      </p:pic>
      <p:cxnSp>
        <p:nvCxnSpPr>
          <p:cNvPr id="56" name="Straight Arrow Connector 55"/>
          <p:cNvCxnSpPr>
            <a:endCxn id="54" idx="1"/>
          </p:cNvCxnSpPr>
          <p:nvPr/>
        </p:nvCxnSpPr>
        <p:spPr>
          <a:xfrm>
            <a:off x="1398005" y="3582011"/>
            <a:ext cx="488158" cy="143931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3"/>
          <a:srcRect l="73909" t="18750" r="13125" b="62110"/>
          <a:stretch/>
        </p:blipFill>
        <p:spPr>
          <a:xfrm>
            <a:off x="4366977" y="3347433"/>
            <a:ext cx="382288" cy="451454"/>
          </a:xfrm>
          <a:prstGeom prst="rect">
            <a:avLst/>
          </a:prstGeom>
        </p:spPr>
      </p:pic>
      <p:sp>
        <p:nvSpPr>
          <p:cNvPr id="58" name="Title 1"/>
          <p:cNvSpPr txBox="1">
            <a:spLocks/>
          </p:cNvSpPr>
          <p:nvPr/>
        </p:nvSpPr>
        <p:spPr>
          <a:xfrm>
            <a:off x="4389283" y="3463518"/>
            <a:ext cx="452667" cy="20348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defPPr>
              <a:defRPr lang="ja-JP"/>
            </a:defPPr>
            <a:lvl1pPr algn="ctr">
              <a:defRPr sz="1600" b="1" i="0" u="none" strike="noStrike" spc="0" baseline="0">
                <a:solidFill>
                  <a:srgbClr val="0000CC"/>
                </a:solidFill>
              </a:defRPr>
            </a:lvl1pPr>
          </a:lstStyle>
          <a:p>
            <a:pPr algn="just" defTabSz="779228"/>
            <a:r>
              <a:rPr lang="en-US" sz="800" b="0" dirty="0">
                <a:solidFill>
                  <a:prstClr val="black"/>
                </a:solidFill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Software</a:t>
            </a:r>
          </a:p>
          <a:p>
            <a:pPr algn="just" defTabSz="779228"/>
            <a:r>
              <a:rPr lang="en-US" sz="800" b="0" dirty="0">
                <a:solidFill>
                  <a:prstClr val="black"/>
                </a:solidFill>
                <a:latin typeface="Arial" panose="020B0604020202020204" pitchFamily="34" charset="0"/>
                <a:ea typeface="Microsoft Sans Serif" panose="020B0604020202020204" pitchFamily="34" charset="0"/>
                <a:cs typeface="Arial" panose="020B0604020202020204" pitchFamily="34" charset="0"/>
              </a:rPr>
              <a:t>(Server)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398005" y="3528318"/>
            <a:ext cx="2991278" cy="0"/>
          </a:xfrm>
          <a:prstGeom prst="line">
            <a:avLst/>
          </a:prstGeom>
          <a:ln>
            <a:solidFill>
              <a:schemeClr val="tx1"/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4572749" y="4137909"/>
            <a:ext cx="2811898" cy="0"/>
          </a:xfrm>
          <a:prstGeom prst="line">
            <a:avLst/>
          </a:prstGeom>
          <a:ln>
            <a:solidFill>
              <a:schemeClr val="tx1"/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4572749" y="3765619"/>
            <a:ext cx="0" cy="366579"/>
          </a:xfrm>
          <a:prstGeom prst="line">
            <a:avLst/>
          </a:prstGeom>
          <a:ln>
            <a:solidFill>
              <a:schemeClr val="tx1"/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4769626" y="3526452"/>
            <a:ext cx="1010970" cy="0"/>
          </a:xfrm>
          <a:prstGeom prst="line">
            <a:avLst/>
          </a:prstGeom>
          <a:ln>
            <a:solidFill>
              <a:schemeClr val="tx1"/>
            </a:solidFill>
            <a:prstDash val="lgDashDot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3" descr="C:\Users\sr01989\AppData\Local\Microsoft\Windows\INetCache\IE\F2HLDSF0\2_1[1].jpg"/>
          <p:cNvPicPr>
            <a:picLocks noChangeAspect="1" noChangeArrowheads="1"/>
          </p:cNvPicPr>
          <p:nvPr/>
        </p:nvPicPr>
        <p:blipFill>
          <a:blip r:embed="rId5" cstate="print"/>
          <a:srcRect t="8183" b="18167"/>
          <a:stretch>
            <a:fillRect/>
          </a:stretch>
        </p:blipFill>
        <p:spPr bwMode="auto">
          <a:xfrm>
            <a:off x="5640346" y="3172179"/>
            <a:ext cx="777926" cy="580687"/>
          </a:xfrm>
          <a:prstGeom prst="rect">
            <a:avLst/>
          </a:prstGeom>
          <a:noFill/>
        </p:spPr>
      </p:pic>
      <p:cxnSp>
        <p:nvCxnSpPr>
          <p:cNvPr id="64" name="Straight Connector 63"/>
          <p:cNvCxnSpPr/>
          <p:nvPr/>
        </p:nvCxnSpPr>
        <p:spPr>
          <a:xfrm>
            <a:off x="7384647" y="4132198"/>
            <a:ext cx="0" cy="1709269"/>
          </a:xfrm>
          <a:prstGeom prst="line">
            <a:avLst/>
          </a:prstGeom>
          <a:ln>
            <a:solidFill>
              <a:schemeClr val="tx1"/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481357" y="3312366"/>
            <a:ext cx="24697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Lot data linking w/child part tray</a:t>
            </a:r>
            <a:endParaRPr lang="en-IN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1597694" y="4164371"/>
            <a:ext cx="11209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2"/>
                </a:solidFill>
              </a:rPr>
              <a:t>Child part Tray QR code</a:t>
            </a:r>
            <a:endParaRPr lang="en-IN" sz="1100" b="1" dirty="0">
              <a:solidFill>
                <a:schemeClr val="bg2"/>
              </a:solidFill>
            </a:endParaRPr>
          </a:p>
        </p:txBody>
      </p:sp>
      <p:cxnSp>
        <p:nvCxnSpPr>
          <p:cNvPr id="69" name="Straight Connector 68"/>
          <p:cNvCxnSpPr>
            <a:stCxn id="54" idx="2"/>
          </p:cNvCxnSpPr>
          <p:nvPr/>
        </p:nvCxnSpPr>
        <p:spPr>
          <a:xfrm>
            <a:off x="1921688" y="3790586"/>
            <a:ext cx="15793" cy="434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5780596" y="4569304"/>
            <a:ext cx="0" cy="1330290"/>
          </a:xfrm>
          <a:prstGeom prst="line">
            <a:avLst/>
          </a:prstGeom>
          <a:ln>
            <a:solidFill>
              <a:schemeClr val="tx1"/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372416" y="4595258"/>
            <a:ext cx="3408180" cy="0"/>
          </a:xfrm>
          <a:prstGeom prst="line">
            <a:avLst/>
          </a:prstGeom>
          <a:ln>
            <a:solidFill>
              <a:schemeClr val="tx1"/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171730" y="4556792"/>
            <a:ext cx="0" cy="1971629"/>
          </a:xfrm>
          <a:prstGeom prst="line">
            <a:avLst/>
          </a:prstGeom>
          <a:ln>
            <a:solidFill>
              <a:schemeClr val="tx1"/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4629756" y="4569304"/>
            <a:ext cx="0" cy="1330290"/>
          </a:xfrm>
          <a:prstGeom prst="line">
            <a:avLst/>
          </a:prstGeom>
          <a:ln>
            <a:solidFill>
              <a:schemeClr val="tx1"/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4680008" y="4569304"/>
            <a:ext cx="0" cy="1330290"/>
          </a:xfrm>
          <a:prstGeom prst="line">
            <a:avLst/>
          </a:prstGeom>
          <a:ln>
            <a:solidFill>
              <a:schemeClr val="tx1"/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169251" y="4537131"/>
            <a:ext cx="0" cy="1330290"/>
          </a:xfrm>
          <a:prstGeom prst="line">
            <a:avLst/>
          </a:prstGeom>
          <a:ln>
            <a:solidFill>
              <a:schemeClr val="tx1"/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2901048" y="4565706"/>
            <a:ext cx="0" cy="1330290"/>
          </a:xfrm>
          <a:prstGeom prst="line">
            <a:avLst/>
          </a:prstGeom>
          <a:ln>
            <a:solidFill>
              <a:schemeClr val="tx1"/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endCxn id="84" idx="1"/>
          </p:cNvCxnSpPr>
          <p:nvPr/>
        </p:nvCxnSpPr>
        <p:spPr>
          <a:xfrm>
            <a:off x="2372416" y="4591660"/>
            <a:ext cx="0" cy="1899856"/>
          </a:xfrm>
          <a:prstGeom prst="line">
            <a:avLst/>
          </a:prstGeom>
          <a:ln>
            <a:solidFill>
              <a:schemeClr val="tx1"/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08007" y="2999531"/>
            <a:ext cx="38821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</a:rPr>
              <a:t>Step 3</a:t>
            </a:r>
            <a:r>
              <a:rPr lang="en-US" sz="1600" b="1" dirty="0">
                <a:solidFill>
                  <a:srgbClr val="0000FF"/>
                </a:solidFill>
                <a:sym typeface="Wingdings" panose="05000000000000000000" pitchFamily="2" charset="2"/>
              </a:rPr>
              <a:t> Lot info at </a:t>
            </a:r>
            <a:r>
              <a:rPr lang="en-US" sz="1600" b="1" dirty="0" err="1">
                <a:solidFill>
                  <a:srgbClr val="0000FF"/>
                </a:solidFill>
                <a:sym typeface="Wingdings" panose="05000000000000000000" pitchFamily="2" charset="2"/>
              </a:rPr>
              <a:t>assy</a:t>
            </a:r>
            <a:r>
              <a:rPr lang="en-US" sz="1600" b="1" dirty="0">
                <a:solidFill>
                  <a:srgbClr val="0000FF"/>
                </a:solidFill>
                <a:sym typeface="Wingdings" panose="05000000000000000000" pitchFamily="2" charset="2"/>
              </a:rPr>
              <a:t> line</a:t>
            </a:r>
            <a:endParaRPr lang="en-IN" sz="1600" b="1" dirty="0">
              <a:solidFill>
                <a:srgbClr val="0000FF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905574" y="6511392"/>
            <a:ext cx="1056700" cy="228524"/>
          </a:xfrm>
          <a:prstGeom prst="rect">
            <a:avLst/>
          </a:prstGeom>
          <a:noFill/>
        </p:spPr>
        <p:txBody>
          <a:bodyPr wrap="none" tIns="0" bIns="0" rtlCol="0" anchor="ctr" anchorCtr="0">
            <a:spAutoFit/>
          </a:bodyPr>
          <a:lstStyle/>
          <a:p>
            <a:pPr>
              <a:lnSpc>
                <a:spcPct val="135000"/>
              </a:lnSpc>
            </a:pPr>
            <a:r>
              <a:rPr lang="en-US" altLang="ja-JP" sz="1100" dirty="0"/>
              <a:t>Assembly line</a:t>
            </a:r>
            <a:endParaRPr kumimoji="1" lang="ja-JP" altLang="en-US" sz="11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/>
          <p:nvPr/>
        </p:nvCxnSpPr>
        <p:spPr>
          <a:xfrm>
            <a:off x="4478937" y="3790586"/>
            <a:ext cx="0" cy="801074"/>
          </a:xfrm>
          <a:prstGeom prst="line">
            <a:avLst/>
          </a:prstGeom>
          <a:ln>
            <a:solidFill>
              <a:schemeClr val="tx1"/>
            </a:solidFill>
            <a:prstDash val="lgDash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11"/>
          <a:srcRect l="66094" t="22070" r="10469" b="48437"/>
          <a:stretch/>
        </p:blipFill>
        <p:spPr>
          <a:xfrm>
            <a:off x="1645871" y="6041677"/>
            <a:ext cx="496528" cy="499838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>
            <a:off x="3241471" y="5812578"/>
            <a:ext cx="5128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3005612" y="5577676"/>
            <a:ext cx="984565" cy="203517"/>
          </a:xfrm>
          <a:prstGeom prst="rect">
            <a:avLst/>
          </a:prstGeom>
          <a:noFill/>
        </p:spPr>
        <p:txBody>
          <a:bodyPr wrap="none" tIns="0" bIns="0" rtlCol="0" anchor="ctr" anchorCtr="0">
            <a:spAutoFit/>
          </a:bodyPr>
          <a:lstStyle/>
          <a:p>
            <a:pPr>
              <a:lnSpc>
                <a:spcPct val="135000"/>
              </a:lnSpc>
            </a:pPr>
            <a:r>
              <a:rPr lang="en-US" altLang="ja-JP" sz="1100" dirty="0"/>
              <a:t>Process flow</a:t>
            </a:r>
            <a:endParaRPr kumimoji="1" lang="ja-JP" altLang="en-US" sz="1100" dirty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372416" y="6451164"/>
            <a:ext cx="93027" cy="80704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IN"/>
          </a:p>
        </p:txBody>
      </p:sp>
      <p:sp>
        <p:nvSpPr>
          <p:cNvPr id="85" name="Rectangle 84"/>
          <p:cNvSpPr/>
          <p:nvPr/>
        </p:nvSpPr>
        <p:spPr>
          <a:xfrm>
            <a:off x="2757548" y="6451164"/>
            <a:ext cx="93027" cy="80704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IN"/>
          </a:p>
        </p:txBody>
      </p:sp>
      <p:sp>
        <p:nvSpPr>
          <p:cNvPr id="86" name="Rectangle 85"/>
          <p:cNvSpPr/>
          <p:nvPr/>
        </p:nvSpPr>
        <p:spPr>
          <a:xfrm>
            <a:off x="4107492" y="6451164"/>
            <a:ext cx="93027" cy="80704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IN"/>
          </a:p>
        </p:txBody>
      </p:sp>
      <p:sp>
        <p:nvSpPr>
          <p:cNvPr id="87" name="Rectangle 86"/>
          <p:cNvSpPr/>
          <p:nvPr/>
        </p:nvSpPr>
        <p:spPr>
          <a:xfrm>
            <a:off x="4479722" y="6451164"/>
            <a:ext cx="93027" cy="80704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IN"/>
          </a:p>
        </p:txBody>
      </p:sp>
      <p:sp>
        <p:nvSpPr>
          <p:cNvPr id="88" name="Rectangle 87"/>
          <p:cNvSpPr/>
          <p:nvPr/>
        </p:nvSpPr>
        <p:spPr>
          <a:xfrm>
            <a:off x="4651430" y="6451164"/>
            <a:ext cx="93027" cy="80704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IN"/>
          </a:p>
        </p:txBody>
      </p:sp>
      <p:sp>
        <p:nvSpPr>
          <p:cNvPr id="89" name="Rectangle 88"/>
          <p:cNvSpPr/>
          <p:nvPr/>
        </p:nvSpPr>
        <p:spPr>
          <a:xfrm>
            <a:off x="5159572" y="6451164"/>
            <a:ext cx="93027" cy="80704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IN"/>
          </a:p>
        </p:txBody>
      </p:sp>
      <p:sp>
        <p:nvSpPr>
          <p:cNvPr id="90" name="Rectangle 89"/>
          <p:cNvSpPr/>
          <p:nvPr/>
        </p:nvSpPr>
        <p:spPr>
          <a:xfrm>
            <a:off x="5702358" y="6451164"/>
            <a:ext cx="93027" cy="80704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IN"/>
          </a:p>
        </p:txBody>
      </p:sp>
      <p:cxnSp>
        <p:nvCxnSpPr>
          <p:cNvPr id="91" name="Straight Arrow Connector 90"/>
          <p:cNvCxnSpPr/>
          <p:nvPr/>
        </p:nvCxnSpPr>
        <p:spPr>
          <a:xfrm flipH="1" flipV="1">
            <a:off x="2036539" y="6377545"/>
            <a:ext cx="372837" cy="1273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814388" y="5936559"/>
            <a:ext cx="11209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2"/>
                </a:solidFill>
              </a:rPr>
              <a:t>Tray QR code</a:t>
            </a:r>
          </a:p>
          <a:p>
            <a:r>
              <a:rPr lang="en-US" sz="1100" b="1" dirty="0">
                <a:solidFill>
                  <a:schemeClr val="bg2"/>
                </a:solidFill>
              </a:rPr>
              <a:t>scanner</a:t>
            </a:r>
            <a:endParaRPr lang="en-IN" sz="1100" b="1" dirty="0">
              <a:solidFill>
                <a:schemeClr val="bg2"/>
              </a:solidFill>
            </a:endParaRPr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2574669" y="4986832"/>
            <a:ext cx="0" cy="2811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2562194" y="4899882"/>
            <a:ext cx="11008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2"/>
                </a:solidFill>
              </a:rPr>
              <a:t>Tray  supply to line</a:t>
            </a:r>
            <a:endParaRPr lang="en-IN" sz="1100" b="1" dirty="0">
              <a:solidFill>
                <a:schemeClr val="bg2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752212" y="4110165"/>
            <a:ext cx="36151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Applicable scope </a:t>
            </a:r>
            <a:r>
              <a:rPr lang="en-US" sz="1400" dirty="0">
                <a:sym typeface="Wingdings" panose="05000000000000000000" pitchFamily="2" charset="2"/>
              </a:rPr>
              <a:t> Big child parts of all models, supply to line in washing trays (n=9 model on L2)</a:t>
            </a:r>
            <a:endParaRPr lang="en-IN" sz="1400" dirty="0"/>
          </a:p>
        </p:txBody>
      </p:sp>
      <p:sp>
        <p:nvSpPr>
          <p:cNvPr id="96" name="TextBox 95"/>
          <p:cNvSpPr txBox="1"/>
          <p:nvPr/>
        </p:nvSpPr>
        <p:spPr>
          <a:xfrm>
            <a:off x="5859472" y="4842667"/>
            <a:ext cx="2684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Basic logic </a:t>
            </a:r>
            <a:r>
              <a:rPr lang="en-US" sz="1400" dirty="0">
                <a:solidFill>
                  <a:srgbClr val="0000FF"/>
                </a:solidFill>
                <a:sym typeface="Wingdings" panose="05000000000000000000" pitchFamily="2" charset="2"/>
              </a:rPr>
              <a:t> </a:t>
            </a:r>
            <a:r>
              <a:rPr lang="en-US" sz="1400" b="1" u="sng" dirty="0">
                <a:solidFill>
                  <a:srgbClr val="0000FF"/>
                </a:solidFill>
                <a:sym typeface="Wingdings" panose="05000000000000000000" pitchFamily="2" charset="2"/>
              </a:rPr>
              <a:t>Time base</a:t>
            </a:r>
          </a:p>
        </p:txBody>
      </p:sp>
      <p:sp>
        <p:nvSpPr>
          <p:cNvPr id="97" name="Rectangle 96"/>
          <p:cNvSpPr/>
          <p:nvPr/>
        </p:nvSpPr>
        <p:spPr>
          <a:xfrm>
            <a:off x="6495485" y="3132036"/>
            <a:ext cx="1572955" cy="6724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dirty="0"/>
              <a:t>Traceability</a:t>
            </a:r>
          </a:p>
          <a:p>
            <a:pPr algn="ctr"/>
            <a:r>
              <a:rPr kumimoji="1" lang="en-US" dirty="0"/>
              <a:t>application</a:t>
            </a:r>
            <a:endParaRPr kumimoji="1" lang="en-IN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337" y="2986461"/>
            <a:ext cx="911832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48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7174" y="82296"/>
            <a:ext cx="3382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Existing PC specifications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1421510" y="606645"/>
            <a:ext cx="1989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Washing Machine PC</a:t>
            </a:r>
            <a:endParaRPr lang="en-IN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5256656" y="601420"/>
            <a:ext cx="2725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Performance Machine Laptop</a:t>
            </a:r>
            <a:endParaRPr lang="en-IN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656" y="971624"/>
            <a:ext cx="3038474" cy="30344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23" y="1024462"/>
            <a:ext cx="4042185" cy="2981585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9FEBEB3-7933-74D5-3D96-E212CEC19A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29" y="4615888"/>
            <a:ext cx="5353797" cy="16861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52CCBA-751D-54D5-9FB4-28475305E4F8}"/>
              </a:ext>
            </a:extLst>
          </p:cNvPr>
          <p:cNvSpPr txBox="1"/>
          <p:nvPr/>
        </p:nvSpPr>
        <p:spPr>
          <a:xfrm>
            <a:off x="257174" y="4188580"/>
            <a:ext cx="3382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Server specifications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9176167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DENSO170309">
      <a:dk1>
        <a:srgbClr val="000000"/>
      </a:dk1>
      <a:lt1>
        <a:srgbClr val="FFFFFF"/>
      </a:lt1>
      <a:dk2>
        <a:srgbClr val="B9D7EB"/>
      </a:dk2>
      <a:lt2>
        <a:srgbClr val="DC0032"/>
      </a:lt2>
      <a:accent1>
        <a:srgbClr val="828282"/>
      </a:accent1>
      <a:accent2>
        <a:srgbClr val="34B78F"/>
      </a:accent2>
      <a:accent3>
        <a:srgbClr val="A77BCA"/>
      </a:accent3>
      <a:accent4>
        <a:srgbClr val="0092BD"/>
      </a:accent4>
      <a:accent5>
        <a:srgbClr val="004386"/>
      </a:accent5>
      <a:accent6>
        <a:srgbClr val="EF60A3"/>
      </a:accent6>
      <a:hlink>
        <a:srgbClr val="000000"/>
      </a:hlink>
      <a:folHlink>
        <a:srgbClr val="000000"/>
      </a:folHlink>
    </a:clrScheme>
    <a:fontScheme name="DENSO1703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プレゼンテーション1" id="{5A31BC68-EDA0-4B6D-B4CE-9BD30CB1C643}" vid="{26B9B838-5D37-4B26-A1D0-2E914534F74C}"/>
    </a:ext>
  </a:extLst>
</a:theme>
</file>

<file path=ppt/theme/theme2.xml><?xml version="1.0" encoding="utf-8"?>
<a:theme xmlns:a="http://schemas.openxmlformats.org/drawingml/2006/main" name="1_Theme1">
  <a:themeElements>
    <a:clrScheme name="DENSO170309">
      <a:dk1>
        <a:srgbClr val="000000"/>
      </a:dk1>
      <a:lt1>
        <a:srgbClr val="FFFFFF"/>
      </a:lt1>
      <a:dk2>
        <a:srgbClr val="B9D7EB"/>
      </a:dk2>
      <a:lt2>
        <a:srgbClr val="DC0032"/>
      </a:lt2>
      <a:accent1>
        <a:srgbClr val="828282"/>
      </a:accent1>
      <a:accent2>
        <a:srgbClr val="34B78F"/>
      </a:accent2>
      <a:accent3>
        <a:srgbClr val="A77BCA"/>
      </a:accent3>
      <a:accent4>
        <a:srgbClr val="0092BD"/>
      </a:accent4>
      <a:accent5>
        <a:srgbClr val="004386"/>
      </a:accent5>
      <a:accent6>
        <a:srgbClr val="EF60A3"/>
      </a:accent6>
      <a:hlink>
        <a:srgbClr val="000000"/>
      </a:hlink>
      <a:folHlink>
        <a:srgbClr val="000000"/>
      </a:folHlink>
    </a:clrScheme>
    <a:fontScheme name="DENSO1703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プレゼンテーション1" id="{5A31BC68-EDA0-4B6D-B4CE-9BD30CB1C643}" vid="{26B9B838-5D37-4B26-A1D0-2E914534F74C}"/>
    </a:ext>
  </a:extLst>
</a:theme>
</file>

<file path=ppt/theme/theme3.xml><?xml version="1.0" encoding="utf-8"?>
<a:theme xmlns:a="http://schemas.openxmlformats.org/drawingml/2006/main" name="DENSO Presentation Format">
  <a:themeElements>
    <a:clrScheme name="DENSO170309">
      <a:dk1>
        <a:srgbClr val="000000"/>
      </a:dk1>
      <a:lt1>
        <a:srgbClr val="FFFFFF"/>
      </a:lt1>
      <a:dk2>
        <a:srgbClr val="B9D7EB"/>
      </a:dk2>
      <a:lt2>
        <a:srgbClr val="DC0032"/>
      </a:lt2>
      <a:accent1>
        <a:srgbClr val="828282"/>
      </a:accent1>
      <a:accent2>
        <a:srgbClr val="34B78F"/>
      </a:accent2>
      <a:accent3>
        <a:srgbClr val="A77BCA"/>
      </a:accent3>
      <a:accent4>
        <a:srgbClr val="0092BD"/>
      </a:accent4>
      <a:accent5>
        <a:srgbClr val="004386"/>
      </a:accent5>
      <a:accent6>
        <a:srgbClr val="EF60A3"/>
      </a:accent6>
      <a:hlink>
        <a:srgbClr val="000000"/>
      </a:hlink>
      <a:folHlink>
        <a:srgbClr val="000000"/>
      </a:folHlink>
    </a:clrScheme>
    <a:fontScheme name="DENSO1703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プレゼンテーション1" id="{5A31BC68-EDA0-4B6D-B4CE-9BD30CB1C643}" vid="{26B9B838-5D37-4B26-A1D0-2E914534F74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CF774BBCA33D48AAEC8274047D77EE" ma:contentTypeVersion="17" ma:contentTypeDescription="Create a new document." ma:contentTypeScope="" ma:versionID="76019f794a3abae979b5a7ea11559b4a">
  <xsd:schema xmlns:xsd="http://www.w3.org/2001/XMLSchema" xmlns:xs="http://www.w3.org/2001/XMLSchema" xmlns:p="http://schemas.microsoft.com/office/2006/metadata/properties" xmlns:ns1="http://schemas.microsoft.com/sharepoint/v3" xmlns:ns2="1d0112a6-6730-4a41-a064-8b01976e5023" xmlns:ns3="7e8b3763-fc52-4540-a9ec-a309689da77f" targetNamespace="http://schemas.microsoft.com/office/2006/metadata/properties" ma:root="true" ma:fieldsID="dcb59beaff14d38431e72f4f46264dfd" ns1:_="" ns2:_="" ns3:_="">
    <xsd:import namespace="http://schemas.microsoft.com/sharepoint/v3"/>
    <xsd:import namespace="1d0112a6-6730-4a41-a064-8b01976e5023"/>
    <xsd:import namespace="7e8b3763-fc52-4540-a9ec-a309689da77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OCR" minOccurs="0"/>
                <xsd:element ref="ns2:MediaServiceLocation" minOccurs="0"/>
                <xsd:element ref="ns1:PublishingStartDate" minOccurs="0"/>
                <xsd:element ref="ns1:PublishingExpirationDate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20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21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0112a6-6730-4a41-a064-8b01976e50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2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3874608b-8892-48bc-be6a-3536a5ac44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8b3763-fc52-4540-a9ec-a309689da77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5" nillable="true" ma:displayName="Taxonomy Catch All Column" ma:hidden="true" ma:list="{c2cbc088-0518-4c3c-b2a9-dff6bc80a8d3}" ma:internalName="TaxCatchAll" ma:showField="CatchAllData" ma:web="7e8b3763-fc52-4540-a9ec-a309689da7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  <lcf76f155ced4ddcb4097134ff3c332f xmlns="1d0112a6-6730-4a41-a064-8b01976e5023">
      <Terms xmlns="http://schemas.microsoft.com/office/infopath/2007/PartnerControls"/>
    </lcf76f155ced4ddcb4097134ff3c332f>
    <TaxCatchAll xmlns="7e8b3763-fc52-4540-a9ec-a309689da77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468DD40-1C4D-4771-9BC4-52A97E538A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1d0112a6-6730-4a41-a064-8b01976e5023"/>
    <ds:schemaRef ds:uri="7e8b3763-fc52-4540-a9ec-a309689da77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20E2C5E-B712-4F12-B744-1EFE048FE239}">
  <ds:schemaRefs>
    <ds:schemaRef ds:uri="7e8b3763-fc52-4540-a9ec-a309689da77f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sharepoint/v3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1d0112a6-6730-4a41-a064-8b01976e502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597B014-3EF0-4A67-B266-CE2BD3C84CB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64030</TotalTime>
  <Words>737</Words>
  <Application>Microsoft Office PowerPoint</Application>
  <PresentationFormat>On-screen Show (4:3)</PresentationFormat>
  <Paragraphs>128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Calibri</vt:lpstr>
      <vt:lpstr>Meiryo</vt:lpstr>
      <vt:lpstr>Meiryo UI</vt:lpstr>
      <vt:lpstr>Microsoft Sans Serif</vt:lpstr>
      <vt:lpstr>Verdana</vt:lpstr>
      <vt:lpstr>Wingdings</vt:lpstr>
      <vt:lpstr>Theme1</vt:lpstr>
      <vt:lpstr>1_Theme1</vt:lpstr>
      <vt:lpstr>DENSO Presentation Format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Vivek Salvi (U0978)</dc:creator>
  <cp:lastModifiedBy>Sumit Sharma (U2963)</cp:lastModifiedBy>
  <cp:revision>2858</cp:revision>
  <cp:lastPrinted>2022-06-23T06:02:37Z</cp:lastPrinted>
  <dcterms:created xsi:type="dcterms:W3CDTF">2020-11-20T03:11:54Z</dcterms:created>
  <dcterms:modified xsi:type="dcterms:W3CDTF">2023-08-01T07:00:25Z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0x01010022CF774BBCA33D48AAEC8274047D77EE</vt:lpwstr>
  </property>
</Properties>
</file>